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5" r:id="rId5"/>
  </p:sldMasterIdLst>
  <p:notesMasterIdLst>
    <p:notesMasterId r:id="rId67"/>
  </p:notesMasterIdLst>
  <p:sldIdLst>
    <p:sldId id="256" r:id="rId6"/>
    <p:sldId id="302" r:id="rId7"/>
    <p:sldId id="343" r:id="rId8"/>
    <p:sldId id="259" r:id="rId9"/>
    <p:sldId id="359" r:id="rId10"/>
    <p:sldId id="357" r:id="rId11"/>
    <p:sldId id="386" r:id="rId12"/>
    <p:sldId id="376" r:id="rId13"/>
    <p:sldId id="377" r:id="rId14"/>
    <p:sldId id="360" r:id="rId15"/>
    <p:sldId id="358" r:id="rId16"/>
    <p:sldId id="264" r:id="rId17"/>
    <p:sldId id="338" r:id="rId18"/>
    <p:sldId id="339" r:id="rId19"/>
    <p:sldId id="379" r:id="rId20"/>
    <p:sldId id="378" r:id="rId21"/>
    <p:sldId id="362" r:id="rId22"/>
    <p:sldId id="340" r:id="rId23"/>
    <p:sldId id="361" r:id="rId24"/>
    <p:sldId id="303" r:id="rId25"/>
    <p:sldId id="363" r:id="rId26"/>
    <p:sldId id="263" r:id="rId27"/>
    <p:sldId id="304" r:id="rId28"/>
    <p:sldId id="364" r:id="rId29"/>
    <p:sldId id="365" r:id="rId30"/>
    <p:sldId id="345" r:id="rId31"/>
    <p:sldId id="366" r:id="rId32"/>
    <p:sldId id="341" r:id="rId33"/>
    <p:sldId id="375" r:id="rId34"/>
    <p:sldId id="380" r:id="rId35"/>
    <p:sldId id="381" r:id="rId36"/>
    <p:sldId id="382" r:id="rId37"/>
    <p:sldId id="390" r:id="rId38"/>
    <p:sldId id="389" r:id="rId39"/>
    <p:sldId id="305" r:id="rId40"/>
    <p:sldId id="342" r:id="rId41"/>
    <p:sldId id="262" r:id="rId42"/>
    <p:sldId id="307" r:id="rId43"/>
    <p:sldId id="367" r:id="rId44"/>
    <p:sldId id="383" r:id="rId45"/>
    <p:sldId id="384" r:id="rId46"/>
    <p:sldId id="385" r:id="rId47"/>
    <p:sldId id="368" r:id="rId48"/>
    <p:sldId id="346" r:id="rId49"/>
    <p:sldId id="369" r:id="rId50"/>
    <p:sldId id="370" r:id="rId51"/>
    <p:sldId id="387" r:id="rId52"/>
    <p:sldId id="388" r:id="rId53"/>
    <p:sldId id="371" r:id="rId54"/>
    <p:sldId id="372" r:id="rId55"/>
    <p:sldId id="306" r:id="rId56"/>
    <p:sldId id="308" r:id="rId57"/>
    <p:sldId id="392" r:id="rId58"/>
    <p:sldId id="391" r:id="rId59"/>
    <p:sldId id="393" r:id="rId60"/>
    <p:sldId id="400" r:id="rId61"/>
    <p:sldId id="401" r:id="rId62"/>
    <p:sldId id="402" r:id="rId63"/>
    <p:sldId id="403" r:id="rId64"/>
    <p:sldId id="373" r:id="rId65"/>
    <p:sldId id="37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2DF7F7-1832-4DC4-A06B-FFBBBE470E1E}" v="393" dt="2021-02-23T16:30:03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434" autoAdjust="0"/>
  </p:normalViewPr>
  <p:slideViewPr>
    <p:cSldViewPr snapToGrid="0">
      <p:cViewPr>
        <p:scale>
          <a:sx n="37" d="100"/>
          <a:sy n="37" d="100"/>
        </p:scale>
        <p:origin x="1788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44" d="100"/>
          <a:sy n="44" d="100"/>
        </p:scale>
        <p:origin x="284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ates, Isabelle" userId="e03ffb72-7b31-484c-a1a6-29ee864a0981" providerId="ADAL" clId="{B7D30309-705D-4ED3-BD9F-6C73946180FB}"/>
    <pc:docChg chg="undo custSel mod addSld delSld modSld sldOrd">
      <pc:chgData name="Coates, Isabelle" userId="e03ffb72-7b31-484c-a1a6-29ee864a0981" providerId="ADAL" clId="{B7D30309-705D-4ED3-BD9F-6C73946180FB}" dt="2021-02-10T15:06:50.051" v="1992" actId="20577"/>
      <pc:docMkLst>
        <pc:docMk/>
      </pc:docMkLst>
      <pc:sldChg chg="addSp delSp modSp">
        <pc:chgData name="Coates, Isabelle" userId="e03ffb72-7b31-484c-a1a6-29ee864a0981" providerId="ADAL" clId="{B7D30309-705D-4ED3-BD9F-6C73946180FB}" dt="2021-02-10T14:33:53.972" v="1444"/>
        <pc:sldMkLst>
          <pc:docMk/>
          <pc:sldMk cId="1063933377" sldId="256"/>
        </pc:sldMkLst>
        <pc:spChg chg="mod">
          <ac:chgData name="Coates, Isabelle" userId="e03ffb72-7b31-484c-a1a6-29ee864a0981" providerId="ADAL" clId="{B7D30309-705D-4ED3-BD9F-6C73946180FB}" dt="2021-02-10T13:11:21.032" v="1" actId="20577"/>
          <ac:spMkLst>
            <pc:docMk/>
            <pc:sldMk cId="1063933377" sldId="256"/>
            <ac:spMk id="2" creationId="{C9E2EDBF-A0DE-4B4E-98B6-730797C814D1}"/>
          </ac:spMkLst>
        </pc:spChg>
        <pc:spChg chg="add del mod">
          <ac:chgData name="Coates, Isabelle" userId="e03ffb72-7b31-484c-a1a6-29ee864a0981" providerId="ADAL" clId="{B7D30309-705D-4ED3-BD9F-6C73946180FB}" dt="2021-02-10T13:13:36.843" v="68"/>
          <ac:spMkLst>
            <pc:docMk/>
            <pc:sldMk cId="1063933377" sldId="256"/>
            <ac:spMk id="4" creationId="{94F8E046-5D5A-4A62-A129-0E8D85FC41BA}"/>
          </ac:spMkLst>
        </pc:spChg>
        <pc:spChg chg="add del mod">
          <ac:chgData name="Coates, Isabelle" userId="e03ffb72-7b31-484c-a1a6-29ee864a0981" providerId="ADAL" clId="{B7D30309-705D-4ED3-BD9F-6C73946180FB}" dt="2021-02-10T13:13:36.865" v="73"/>
          <ac:spMkLst>
            <pc:docMk/>
            <pc:sldMk cId="1063933377" sldId="256"/>
            <ac:spMk id="5" creationId="{728D897F-4030-4FDF-8526-E469DD329B12}"/>
          </ac:spMkLst>
        </pc:spChg>
        <pc:spChg chg="add del mod">
          <ac:chgData name="Coates, Isabelle" userId="e03ffb72-7b31-484c-a1a6-29ee864a0981" providerId="ADAL" clId="{B7D30309-705D-4ED3-BD9F-6C73946180FB}" dt="2021-02-10T13:13:36.865" v="78"/>
          <ac:spMkLst>
            <pc:docMk/>
            <pc:sldMk cId="1063933377" sldId="256"/>
            <ac:spMk id="6" creationId="{26CDB2EF-CE96-4F6B-B031-2A5A3ED84B2D}"/>
          </ac:spMkLst>
        </pc:spChg>
        <pc:spChg chg="add del mod">
          <ac:chgData name="Coates, Isabelle" userId="e03ffb72-7b31-484c-a1a6-29ee864a0981" providerId="ADAL" clId="{B7D30309-705D-4ED3-BD9F-6C73946180FB}" dt="2021-02-10T13:13:36.885" v="83"/>
          <ac:spMkLst>
            <pc:docMk/>
            <pc:sldMk cId="1063933377" sldId="256"/>
            <ac:spMk id="7" creationId="{5770AA02-A243-4702-A175-778C5E304C12}"/>
          </ac:spMkLst>
        </pc:spChg>
        <pc:spChg chg="add del mod">
          <ac:chgData name="Coates, Isabelle" userId="e03ffb72-7b31-484c-a1a6-29ee864a0981" providerId="ADAL" clId="{B7D30309-705D-4ED3-BD9F-6C73946180FB}" dt="2021-02-10T13:13:36.904" v="88"/>
          <ac:spMkLst>
            <pc:docMk/>
            <pc:sldMk cId="1063933377" sldId="256"/>
            <ac:spMk id="9" creationId="{4E94836A-E5AD-4608-AC52-D22A88E3BD97}"/>
          </ac:spMkLst>
        </pc:spChg>
        <pc:spChg chg="add del mod">
          <ac:chgData name="Coates, Isabelle" userId="e03ffb72-7b31-484c-a1a6-29ee864a0981" providerId="ADAL" clId="{B7D30309-705D-4ED3-BD9F-6C73946180FB}" dt="2021-02-10T13:13:36.910" v="93"/>
          <ac:spMkLst>
            <pc:docMk/>
            <pc:sldMk cId="1063933377" sldId="256"/>
            <ac:spMk id="11" creationId="{373A2740-82B8-4E9F-AC23-30C938EBC0DE}"/>
          </ac:spMkLst>
        </pc:spChg>
        <pc:spChg chg="add del mod">
          <ac:chgData name="Coates, Isabelle" userId="e03ffb72-7b31-484c-a1a6-29ee864a0981" providerId="ADAL" clId="{B7D30309-705D-4ED3-BD9F-6C73946180FB}" dt="2021-02-10T13:13:36.910" v="98"/>
          <ac:spMkLst>
            <pc:docMk/>
            <pc:sldMk cId="1063933377" sldId="256"/>
            <ac:spMk id="12" creationId="{93D29A84-57EE-4551-AD22-1401DAEB0C70}"/>
          </ac:spMkLst>
        </pc:spChg>
        <pc:spChg chg="add del mod">
          <ac:chgData name="Coates, Isabelle" userId="e03ffb72-7b31-484c-a1a6-29ee864a0981" providerId="ADAL" clId="{B7D30309-705D-4ED3-BD9F-6C73946180FB}" dt="2021-02-10T13:13:36.927" v="103"/>
          <ac:spMkLst>
            <pc:docMk/>
            <pc:sldMk cId="1063933377" sldId="256"/>
            <ac:spMk id="13" creationId="{51CFD6A1-AD0F-4D4A-A523-E4CC2DC21900}"/>
          </ac:spMkLst>
        </pc:spChg>
        <pc:spChg chg="add del mod">
          <ac:chgData name="Coates, Isabelle" userId="e03ffb72-7b31-484c-a1a6-29ee864a0981" providerId="ADAL" clId="{B7D30309-705D-4ED3-BD9F-6C73946180FB}" dt="2021-02-10T13:13:36.943" v="108"/>
          <ac:spMkLst>
            <pc:docMk/>
            <pc:sldMk cId="1063933377" sldId="256"/>
            <ac:spMk id="14" creationId="{F5CBDC41-886C-4BFD-8337-E83D64A9F580}"/>
          </ac:spMkLst>
        </pc:spChg>
        <pc:spChg chg="add del mod">
          <ac:chgData name="Coates, Isabelle" userId="e03ffb72-7b31-484c-a1a6-29ee864a0981" providerId="ADAL" clId="{B7D30309-705D-4ED3-BD9F-6C73946180FB}" dt="2021-02-10T13:13:36.948" v="113"/>
          <ac:spMkLst>
            <pc:docMk/>
            <pc:sldMk cId="1063933377" sldId="256"/>
            <ac:spMk id="15" creationId="{5110A0B5-2D8D-4D1C-8A98-D9A936AE6C9E}"/>
          </ac:spMkLst>
        </pc:spChg>
        <pc:spChg chg="add del mod">
          <ac:chgData name="Coates, Isabelle" userId="e03ffb72-7b31-484c-a1a6-29ee864a0981" providerId="ADAL" clId="{B7D30309-705D-4ED3-BD9F-6C73946180FB}" dt="2021-02-10T14:33:44.490" v="1347"/>
          <ac:spMkLst>
            <pc:docMk/>
            <pc:sldMk cId="1063933377" sldId="256"/>
            <ac:spMk id="16" creationId="{109135B9-74A6-48EC-93FC-662A73AC2A8C}"/>
          </ac:spMkLst>
        </pc:spChg>
        <pc:spChg chg="add del mod">
          <ac:chgData name="Coates, Isabelle" userId="e03ffb72-7b31-484c-a1a6-29ee864a0981" providerId="ADAL" clId="{B7D30309-705D-4ED3-BD9F-6C73946180FB}" dt="2021-02-10T14:33:44.506" v="1352"/>
          <ac:spMkLst>
            <pc:docMk/>
            <pc:sldMk cId="1063933377" sldId="256"/>
            <ac:spMk id="17" creationId="{B4F599C8-F5C7-4AD5-909C-EC72FF58C212}"/>
          </ac:spMkLst>
        </pc:spChg>
        <pc:spChg chg="add del mod">
          <ac:chgData name="Coates, Isabelle" userId="e03ffb72-7b31-484c-a1a6-29ee864a0981" providerId="ADAL" clId="{B7D30309-705D-4ED3-BD9F-6C73946180FB}" dt="2021-02-10T14:33:44.523" v="1357"/>
          <ac:spMkLst>
            <pc:docMk/>
            <pc:sldMk cId="1063933377" sldId="256"/>
            <ac:spMk id="18" creationId="{4F4BEDA6-DD9B-454A-BBF0-71B409298240}"/>
          </ac:spMkLst>
        </pc:spChg>
        <pc:spChg chg="add del mod">
          <ac:chgData name="Coates, Isabelle" userId="e03ffb72-7b31-484c-a1a6-29ee864a0981" providerId="ADAL" clId="{B7D30309-705D-4ED3-BD9F-6C73946180FB}" dt="2021-02-10T14:33:44.523" v="1362"/>
          <ac:spMkLst>
            <pc:docMk/>
            <pc:sldMk cId="1063933377" sldId="256"/>
            <ac:spMk id="19" creationId="{103E614B-B79C-41AD-A223-870F23C141D1}"/>
          </ac:spMkLst>
        </pc:spChg>
        <pc:spChg chg="add del mod">
          <ac:chgData name="Coates, Isabelle" userId="e03ffb72-7b31-484c-a1a6-29ee864a0981" providerId="ADAL" clId="{B7D30309-705D-4ED3-BD9F-6C73946180FB}" dt="2021-02-10T14:33:44.542" v="1367"/>
          <ac:spMkLst>
            <pc:docMk/>
            <pc:sldMk cId="1063933377" sldId="256"/>
            <ac:spMk id="20" creationId="{44F42862-EA8F-4536-B95A-85254938CFB0}"/>
          </ac:spMkLst>
        </pc:spChg>
        <pc:spChg chg="add del mod">
          <ac:chgData name="Coates, Isabelle" userId="e03ffb72-7b31-484c-a1a6-29ee864a0981" providerId="ADAL" clId="{B7D30309-705D-4ED3-BD9F-6C73946180FB}" dt="2021-02-10T14:33:44.558" v="1372"/>
          <ac:spMkLst>
            <pc:docMk/>
            <pc:sldMk cId="1063933377" sldId="256"/>
            <ac:spMk id="21" creationId="{046F3AB7-B17E-4261-A66F-49F05279A779}"/>
          </ac:spMkLst>
        </pc:spChg>
        <pc:spChg chg="add del mod">
          <ac:chgData name="Coates, Isabelle" userId="e03ffb72-7b31-484c-a1a6-29ee864a0981" providerId="ADAL" clId="{B7D30309-705D-4ED3-BD9F-6C73946180FB}" dt="2021-02-10T14:33:44.558" v="1377"/>
          <ac:spMkLst>
            <pc:docMk/>
            <pc:sldMk cId="1063933377" sldId="256"/>
            <ac:spMk id="22" creationId="{4214B236-3680-40AF-8252-82DDF50832CF}"/>
          </ac:spMkLst>
        </pc:spChg>
        <pc:spChg chg="add del mod">
          <ac:chgData name="Coates, Isabelle" userId="e03ffb72-7b31-484c-a1a6-29ee864a0981" providerId="ADAL" clId="{B7D30309-705D-4ED3-BD9F-6C73946180FB}" dt="2021-02-10T14:33:44.574" v="1382"/>
          <ac:spMkLst>
            <pc:docMk/>
            <pc:sldMk cId="1063933377" sldId="256"/>
            <ac:spMk id="23" creationId="{13F64F4F-7F9A-4B46-800A-DC4DD3F378F9}"/>
          </ac:spMkLst>
        </pc:spChg>
        <pc:spChg chg="add del mod">
          <ac:chgData name="Coates, Isabelle" userId="e03ffb72-7b31-484c-a1a6-29ee864a0981" providerId="ADAL" clId="{B7D30309-705D-4ED3-BD9F-6C73946180FB}" dt="2021-02-10T14:33:44.591" v="1387"/>
          <ac:spMkLst>
            <pc:docMk/>
            <pc:sldMk cId="1063933377" sldId="256"/>
            <ac:spMk id="24" creationId="{2E84164B-BCE4-4EB0-B66E-4F1BE9FB10C8}"/>
          </ac:spMkLst>
        </pc:spChg>
        <pc:spChg chg="add del mod">
          <ac:chgData name="Coates, Isabelle" userId="e03ffb72-7b31-484c-a1a6-29ee864a0981" providerId="ADAL" clId="{B7D30309-705D-4ED3-BD9F-6C73946180FB}" dt="2021-02-10T14:33:44.591" v="1392"/>
          <ac:spMkLst>
            <pc:docMk/>
            <pc:sldMk cId="1063933377" sldId="256"/>
            <ac:spMk id="25" creationId="{17191B62-005E-4F99-9ED2-877D607D0816}"/>
          </ac:spMkLst>
        </pc:spChg>
        <pc:spChg chg="add del mod">
          <ac:chgData name="Coates, Isabelle" userId="e03ffb72-7b31-484c-a1a6-29ee864a0981" providerId="ADAL" clId="{B7D30309-705D-4ED3-BD9F-6C73946180FB}" dt="2021-02-10T14:33:53.867" v="1399"/>
          <ac:spMkLst>
            <pc:docMk/>
            <pc:sldMk cId="1063933377" sldId="256"/>
            <ac:spMk id="26" creationId="{AD18F713-806C-4E15-9251-C12601BBC066}"/>
          </ac:spMkLst>
        </pc:spChg>
        <pc:spChg chg="add del mod">
          <ac:chgData name="Coates, Isabelle" userId="e03ffb72-7b31-484c-a1a6-29ee864a0981" providerId="ADAL" clId="{B7D30309-705D-4ED3-BD9F-6C73946180FB}" dt="2021-02-10T14:33:53.867" v="1404"/>
          <ac:spMkLst>
            <pc:docMk/>
            <pc:sldMk cId="1063933377" sldId="256"/>
            <ac:spMk id="27" creationId="{6A62804F-7DB8-42C9-9C8C-810D7F6D0CFF}"/>
          </ac:spMkLst>
        </pc:spChg>
        <pc:spChg chg="add del mod">
          <ac:chgData name="Coates, Isabelle" userId="e03ffb72-7b31-484c-a1a6-29ee864a0981" providerId="ADAL" clId="{B7D30309-705D-4ED3-BD9F-6C73946180FB}" dt="2021-02-10T14:33:53.888" v="1409"/>
          <ac:spMkLst>
            <pc:docMk/>
            <pc:sldMk cId="1063933377" sldId="256"/>
            <ac:spMk id="28" creationId="{9FA69B8B-5327-4EA0-8C0A-D4C97E6F0516}"/>
          </ac:spMkLst>
        </pc:spChg>
        <pc:spChg chg="add del mod">
          <ac:chgData name="Coates, Isabelle" userId="e03ffb72-7b31-484c-a1a6-29ee864a0981" providerId="ADAL" clId="{B7D30309-705D-4ED3-BD9F-6C73946180FB}" dt="2021-02-10T14:33:53.900" v="1414"/>
          <ac:spMkLst>
            <pc:docMk/>
            <pc:sldMk cId="1063933377" sldId="256"/>
            <ac:spMk id="29" creationId="{2B312384-8DC0-4395-AF27-C885BDE0266F}"/>
          </ac:spMkLst>
        </pc:spChg>
        <pc:spChg chg="add del mod">
          <ac:chgData name="Coates, Isabelle" userId="e03ffb72-7b31-484c-a1a6-29ee864a0981" providerId="ADAL" clId="{B7D30309-705D-4ED3-BD9F-6C73946180FB}" dt="2021-02-10T14:33:53.912" v="1419"/>
          <ac:spMkLst>
            <pc:docMk/>
            <pc:sldMk cId="1063933377" sldId="256"/>
            <ac:spMk id="30" creationId="{63E3A8AF-6FB7-4993-B894-145D8D1281EB}"/>
          </ac:spMkLst>
        </pc:spChg>
        <pc:spChg chg="add del mod">
          <ac:chgData name="Coates, Isabelle" userId="e03ffb72-7b31-484c-a1a6-29ee864a0981" providerId="ADAL" clId="{B7D30309-705D-4ED3-BD9F-6C73946180FB}" dt="2021-02-10T14:33:53.922" v="1424"/>
          <ac:spMkLst>
            <pc:docMk/>
            <pc:sldMk cId="1063933377" sldId="256"/>
            <ac:spMk id="31" creationId="{B5C72FDF-E19A-4FA9-8634-F004636B7629}"/>
          </ac:spMkLst>
        </pc:spChg>
        <pc:spChg chg="add del mod">
          <ac:chgData name="Coates, Isabelle" userId="e03ffb72-7b31-484c-a1a6-29ee864a0981" providerId="ADAL" clId="{B7D30309-705D-4ED3-BD9F-6C73946180FB}" dt="2021-02-10T14:33:53.936" v="1429"/>
          <ac:spMkLst>
            <pc:docMk/>
            <pc:sldMk cId="1063933377" sldId="256"/>
            <ac:spMk id="32" creationId="{EC5410E4-DBD8-4CC7-8C2E-C70E106268AA}"/>
          </ac:spMkLst>
        </pc:spChg>
        <pc:spChg chg="add del mod">
          <ac:chgData name="Coates, Isabelle" userId="e03ffb72-7b31-484c-a1a6-29ee864a0981" providerId="ADAL" clId="{B7D30309-705D-4ED3-BD9F-6C73946180FB}" dt="2021-02-10T14:33:53.948" v="1434"/>
          <ac:spMkLst>
            <pc:docMk/>
            <pc:sldMk cId="1063933377" sldId="256"/>
            <ac:spMk id="33" creationId="{75EA5400-A6CE-412F-950A-7D4B822673A9}"/>
          </ac:spMkLst>
        </pc:spChg>
        <pc:spChg chg="add del mod">
          <ac:chgData name="Coates, Isabelle" userId="e03ffb72-7b31-484c-a1a6-29ee864a0981" providerId="ADAL" clId="{B7D30309-705D-4ED3-BD9F-6C73946180FB}" dt="2021-02-10T14:33:53.960" v="1439"/>
          <ac:spMkLst>
            <pc:docMk/>
            <pc:sldMk cId="1063933377" sldId="256"/>
            <ac:spMk id="34" creationId="{D44CD880-1CB2-4F57-ACE5-ABAB9092F692}"/>
          </ac:spMkLst>
        </pc:spChg>
        <pc:spChg chg="add del mod">
          <ac:chgData name="Coates, Isabelle" userId="e03ffb72-7b31-484c-a1a6-29ee864a0981" providerId="ADAL" clId="{B7D30309-705D-4ED3-BD9F-6C73946180FB}" dt="2021-02-10T14:33:53.972" v="1444"/>
          <ac:spMkLst>
            <pc:docMk/>
            <pc:sldMk cId="1063933377" sldId="256"/>
            <ac:spMk id="35" creationId="{A33190E9-9146-4C87-B537-395C1CCA6B0A}"/>
          </ac:spMkLst>
        </pc:spChg>
      </pc:sldChg>
      <pc:sldChg chg="del">
        <pc:chgData name="Coates, Isabelle" userId="e03ffb72-7b31-484c-a1a6-29ee864a0981" providerId="ADAL" clId="{B7D30309-705D-4ED3-BD9F-6C73946180FB}" dt="2021-02-10T13:12:40.768" v="35" actId="2696"/>
        <pc:sldMkLst>
          <pc:docMk/>
          <pc:sldMk cId="188774311" sldId="258"/>
        </pc:sldMkLst>
      </pc:sldChg>
      <pc:sldChg chg="modSp">
        <pc:chgData name="Coates, Isabelle" userId="e03ffb72-7b31-484c-a1a6-29ee864a0981" providerId="ADAL" clId="{B7D30309-705D-4ED3-BD9F-6C73946180FB}" dt="2021-02-10T13:27:31.937" v="281" actId="1076"/>
        <pc:sldMkLst>
          <pc:docMk/>
          <pc:sldMk cId="3396364745" sldId="259"/>
        </pc:sldMkLst>
        <pc:spChg chg="mod">
          <ac:chgData name="Coates, Isabelle" userId="e03ffb72-7b31-484c-a1a6-29ee864a0981" providerId="ADAL" clId="{B7D30309-705D-4ED3-BD9F-6C73946180FB}" dt="2021-02-10T13:14:11.957" v="148" actId="20577"/>
          <ac:spMkLst>
            <pc:docMk/>
            <pc:sldMk cId="3396364745" sldId="259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3:27:31.937" v="281" actId="1076"/>
          <ac:spMkLst>
            <pc:docMk/>
            <pc:sldMk cId="3396364745" sldId="259"/>
            <ac:spMk id="9" creationId="{98E1078F-3A4D-4292-990B-BCAFDE64CCAB}"/>
          </ac:spMkLst>
        </pc:spChg>
      </pc:sldChg>
      <pc:sldChg chg="addSp delSp modSp">
        <pc:chgData name="Coates, Isabelle" userId="e03ffb72-7b31-484c-a1a6-29ee864a0981" providerId="ADAL" clId="{B7D30309-705D-4ED3-BD9F-6C73946180FB}" dt="2021-02-10T14:39:19.788" v="1473" actId="1076"/>
        <pc:sldMkLst>
          <pc:docMk/>
          <pc:sldMk cId="3627442810" sldId="262"/>
        </pc:sldMkLst>
        <pc:spChg chg="mod">
          <ac:chgData name="Coates, Isabelle" userId="e03ffb72-7b31-484c-a1a6-29ee864a0981" providerId="ADAL" clId="{B7D30309-705D-4ED3-BD9F-6C73946180FB}" dt="2021-02-10T14:31:08.405" v="1325" actId="1076"/>
          <ac:spMkLst>
            <pc:docMk/>
            <pc:sldMk cId="3627442810" sldId="262"/>
            <ac:spMk id="2" creationId="{E9272F0E-1F23-4605-A360-8DD777B96560}"/>
          </ac:spMkLst>
        </pc:spChg>
        <pc:spChg chg="add del">
          <ac:chgData name="Coates, Isabelle" userId="e03ffb72-7b31-484c-a1a6-29ee864a0981" providerId="ADAL" clId="{B7D30309-705D-4ED3-BD9F-6C73946180FB}" dt="2021-02-10T14:31:43.613" v="1333"/>
          <ac:spMkLst>
            <pc:docMk/>
            <pc:sldMk cId="3627442810" sldId="262"/>
            <ac:spMk id="5" creationId="{8111E93E-27B0-47CE-AAD5-C1A40B288F46}"/>
          </ac:spMkLst>
        </pc:spChg>
        <pc:spChg chg="add mod">
          <ac:chgData name="Coates, Isabelle" userId="e03ffb72-7b31-484c-a1a6-29ee864a0981" providerId="ADAL" clId="{B7D30309-705D-4ED3-BD9F-6C73946180FB}" dt="2021-02-10T14:38:47.229" v="1466" actId="1076"/>
          <ac:spMkLst>
            <pc:docMk/>
            <pc:sldMk cId="3627442810" sldId="262"/>
            <ac:spMk id="7" creationId="{10712665-78C1-48D7-80B8-6360E945908E}"/>
          </ac:spMkLst>
        </pc:spChg>
        <pc:spChg chg="mod">
          <ac:chgData name="Coates, Isabelle" userId="e03ffb72-7b31-484c-a1a6-29ee864a0981" providerId="ADAL" clId="{B7D30309-705D-4ED3-BD9F-6C73946180FB}" dt="2021-02-10T14:38:27.669" v="1459" actId="12"/>
          <ac:spMkLst>
            <pc:docMk/>
            <pc:sldMk cId="3627442810" sldId="262"/>
            <ac:spMk id="9" creationId="{98E1078F-3A4D-4292-990B-BCAFDE64CCAB}"/>
          </ac:spMkLst>
        </pc:spChg>
        <pc:spChg chg="add mod">
          <ac:chgData name="Coates, Isabelle" userId="e03ffb72-7b31-484c-a1a6-29ee864a0981" providerId="ADAL" clId="{B7D30309-705D-4ED3-BD9F-6C73946180FB}" dt="2021-02-10T14:39:19.788" v="1473" actId="1076"/>
          <ac:spMkLst>
            <pc:docMk/>
            <pc:sldMk cId="3627442810" sldId="262"/>
            <ac:spMk id="12" creationId="{77546ADB-10D3-48F0-AC0B-714C0561E963}"/>
          </ac:spMkLst>
        </pc:spChg>
        <pc:picChg chg="del mod">
          <ac:chgData name="Coates, Isabelle" userId="e03ffb72-7b31-484c-a1a6-29ee864a0981" providerId="ADAL" clId="{B7D30309-705D-4ED3-BD9F-6C73946180FB}" dt="2021-02-10T14:30:28.351" v="1320" actId="478"/>
          <ac:picMkLst>
            <pc:docMk/>
            <pc:sldMk cId="3627442810" sldId="262"/>
            <ac:picMk id="3" creationId="{CDBC79F4-B8EF-48E9-9D4A-165F8801BEE8}"/>
          </ac:picMkLst>
        </pc:picChg>
        <pc:picChg chg="add mod ord">
          <ac:chgData name="Coates, Isabelle" userId="e03ffb72-7b31-484c-a1a6-29ee864a0981" providerId="ADAL" clId="{B7D30309-705D-4ED3-BD9F-6C73946180FB}" dt="2021-02-10T14:38:52.169" v="1468" actId="14100"/>
          <ac:picMkLst>
            <pc:docMk/>
            <pc:sldMk cId="3627442810" sldId="262"/>
            <ac:picMk id="4" creationId="{E8621B63-0B65-4F1A-8D6C-ED794D6D957C}"/>
          </ac:picMkLst>
        </pc:picChg>
        <pc:picChg chg="add del mod">
          <ac:chgData name="Coates, Isabelle" userId="e03ffb72-7b31-484c-a1a6-29ee864a0981" providerId="ADAL" clId="{B7D30309-705D-4ED3-BD9F-6C73946180FB}" dt="2021-02-10T14:33:27.899" v="1340" actId="478"/>
          <ac:picMkLst>
            <pc:docMk/>
            <pc:sldMk cId="3627442810" sldId="262"/>
            <ac:picMk id="6" creationId="{429C32E4-3DC2-42CF-9310-02B3012D43E1}"/>
          </ac:picMkLst>
        </pc:picChg>
        <pc:picChg chg="add mod">
          <ac:chgData name="Coates, Isabelle" userId="e03ffb72-7b31-484c-a1a6-29ee864a0981" providerId="ADAL" clId="{B7D30309-705D-4ED3-BD9F-6C73946180FB}" dt="2021-02-10T14:38:41.951" v="1463" actId="1076"/>
          <ac:picMkLst>
            <pc:docMk/>
            <pc:sldMk cId="3627442810" sldId="262"/>
            <ac:picMk id="8" creationId="{773E8A4E-0535-4C36-80F0-16156322EC8B}"/>
          </ac:picMkLst>
        </pc:picChg>
      </pc:sldChg>
      <pc:sldChg chg="delSp modSp">
        <pc:chgData name="Coates, Isabelle" userId="e03ffb72-7b31-484c-a1a6-29ee864a0981" providerId="ADAL" clId="{B7D30309-705D-4ED3-BD9F-6C73946180FB}" dt="2021-02-10T14:00:38.104" v="886" actId="20577"/>
        <pc:sldMkLst>
          <pc:docMk/>
          <pc:sldMk cId="4164490878" sldId="263"/>
        </pc:sldMkLst>
        <pc:spChg chg="mod">
          <ac:chgData name="Coates, Isabelle" userId="e03ffb72-7b31-484c-a1a6-29ee864a0981" providerId="ADAL" clId="{B7D30309-705D-4ED3-BD9F-6C73946180FB}" dt="2021-02-10T13:57:21.448" v="862" actId="20577"/>
          <ac:spMkLst>
            <pc:docMk/>
            <pc:sldMk cId="4164490878" sldId="263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4:00:38.104" v="886" actId="20577"/>
          <ac:spMkLst>
            <pc:docMk/>
            <pc:sldMk cId="4164490878" sldId="263"/>
            <ac:spMk id="9" creationId="{98E1078F-3A4D-4292-990B-BCAFDE64CCAB}"/>
          </ac:spMkLst>
        </pc:spChg>
        <pc:picChg chg="del mod">
          <ac:chgData name="Coates, Isabelle" userId="e03ffb72-7b31-484c-a1a6-29ee864a0981" providerId="ADAL" clId="{B7D30309-705D-4ED3-BD9F-6C73946180FB}" dt="2021-02-10T13:58:37.256" v="868" actId="478"/>
          <ac:picMkLst>
            <pc:docMk/>
            <pc:sldMk cId="4164490878" sldId="263"/>
            <ac:picMk id="3" creationId="{73B0CA2E-BA16-4C3A-93BE-1B8BA83CE8FA}"/>
          </ac:picMkLst>
        </pc:picChg>
      </pc:sldChg>
      <pc:sldChg chg="addSp delSp modSp">
        <pc:chgData name="Coates, Isabelle" userId="e03ffb72-7b31-484c-a1a6-29ee864a0981" providerId="ADAL" clId="{B7D30309-705D-4ED3-BD9F-6C73946180FB}" dt="2021-02-10T13:38:46.495" v="406" actId="1076"/>
        <pc:sldMkLst>
          <pc:docMk/>
          <pc:sldMk cId="2576661922" sldId="264"/>
        </pc:sldMkLst>
        <pc:spChg chg="add del mod">
          <ac:chgData name="Coates, Isabelle" userId="e03ffb72-7b31-484c-a1a6-29ee864a0981" providerId="ADAL" clId="{B7D30309-705D-4ED3-BD9F-6C73946180FB}" dt="2021-02-10T13:37:49.755" v="397" actId="26606"/>
          <ac:spMkLst>
            <pc:docMk/>
            <pc:sldMk cId="2576661922" sldId="264"/>
            <ac:spMk id="2" creationId="{E9272F0E-1F23-4605-A360-8DD777B96560}"/>
          </ac:spMkLst>
        </pc:spChg>
        <pc:spChg chg="add del mod">
          <ac:chgData name="Coates, Isabelle" userId="e03ffb72-7b31-484c-a1a6-29ee864a0981" providerId="ADAL" clId="{B7D30309-705D-4ED3-BD9F-6C73946180FB}" dt="2021-02-10T13:30:44.423" v="373" actId="478"/>
          <ac:spMkLst>
            <pc:docMk/>
            <pc:sldMk cId="2576661922" sldId="264"/>
            <ac:spMk id="5" creationId="{77008D8E-97E7-4C8B-A506-7AE462AAD39F}"/>
          </ac:spMkLst>
        </pc:spChg>
        <pc:spChg chg="add mod ord">
          <ac:chgData name="Coates, Isabelle" userId="e03ffb72-7b31-484c-a1a6-29ee864a0981" providerId="ADAL" clId="{B7D30309-705D-4ED3-BD9F-6C73946180FB}" dt="2021-02-10T13:38:46.495" v="406" actId="1076"/>
          <ac:spMkLst>
            <pc:docMk/>
            <pc:sldMk cId="2576661922" sldId="264"/>
            <ac:spMk id="6" creationId="{4357FB08-38B5-46FA-A501-36E95AFF94F2}"/>
          </ac:spMkLst>
        </pc:spChg>
        <pc:spChg chg="ord">
          <ac:chgData name="Coates, Isabelle" userId="e03ffb72-7b31-484c-a1a6-29ee864a0981" providerId="ADAL" clId="{B7D30309-705D-4ED3-BD9F-6C73946180FB}" dt="2021-02-10T13:37:49.755" v="397" actId="26606"/>
          <ac:spMkLst>
            <pc:docMk/>
            <pc:sldMk cId="2576661922" sldId="264"/>
            <ac:spMk id="10" creationId="{59389D9E-FDE0-498C-961E-369D4A6DFC87}"/>
          </ac:spMkLst>
        </pc:spChg>
        <pc:spChg chg="ord">
          <ac:chgData name="Coates, Isabelle" userId="e03ffb72-7b31-484c-a1a6-29ee864a0981" providerId="ADAL" clId="{B7D30309-705D-4ED3-BD9F-6C73946180FB}" dt="2021-02-10T13:37:49.755" v="397" actId="26606"/>
          <ac:spMkLst>
            <pc:docMk/>
            <pc:sldMk cId="2576661922" sldId="264"/>
            <ac:spMk id="11" creationId="{2166D367-05BE-490C-80A4-0FBEDA4E594A}"/>
          </ac:spMkLst>
        </pc:spChg>
        <pc:spChg chg="add del">
          <ac:chgData name="Coates, Isabelle" userId="e03ffb72-7b31-484c-a1a6-29ee864a0981" providerId="ADAL" clId="{B7D30309-705D-4ED3-BD9F-6C73946180FB}" dt="2021-02-10T13:37:49.755" v="397" actId="26606"/>
          <ac:spMkLst>
            <pc:docMk/>
            <pc:sldMk cId="2576661922" sldId="264"/>
            <ac:spMk id="16" creationId="{A1DFCBE5-52C1-48A9-89CF-E7D68CCA1620}"/>
          </ac:spMkLst>
        </pc:spChg>
        <pc:spChg chg="add del">
          <ac:chgData name="Coates, Isabelle" userId="e03ffb72-7b31-484c-a1a6-29ee864a0981" providerId="ADAL" clId="{B7D30309-705D-4ED3-BD9F-6C73946180FB}" dt="2021-02-10T13:37:49.755" v="397" actId="26606"/>
          <ac:spMkLst>
            <pc:docMk/>
            <pc:sldMk cId="2576661922" sldId="264"/>
            <ac:spMk id="18" creationId="{06AB74CA-E76D-4922-91FE-A4AAF0487CE8}"/>
          </ac:spMkLst>
        </pc:spChg>
        <pc:picChg chg="del">
          <ac:chgData name="Coates, Isabelle" userId="e03ffb72-7b31-484c-a1a6-29ee864a0981" providerId="ADAL" clId="{B7D30309-705D-4ED3-BD9F-6C73946180FB}" dt="2021-02-10T13:30:45.688" v="374" actId="478"/>
          <ac:picMkLst>
            <pc:docMk/>
            <pc:sldMk cId="2576661922" sldId="264"/>
            <ac:picMk id="3" creationId="{D5B07139-1604-4AD8-9CAC-3CB5DA87CDF4}"/>
          </ac:picMkLst>
        </pc:picChg>
        <pc:picChg chg="add mod">
          <ac:chgData name="Coates, Isabelle" userId="e03ffb72-7b31-484c-a1a6-29ee864a0981" providerId="ADAL" clId="{B7D30309-705D-4ED3-BD9F-6C73946180FB}" dt="2021-02-10T13:38:43.315" v="405" actId="1076"/>
          <ac:picMkLst>
            <pc:docMk/>
            <pc:sldMk cId="2576661922" sldId="264"/>
            <ac:picMk id="7" creationId="{48106AC2-9178-4A24-BDCB-4E3651592D7D}"/>
          </ac:picMkLst>
        </pc:picChg>
        <pc:picChg chg="add del mod">
          <ac:chgData name="Coates, Isabelle" userId="e03ffb72-7b31-484c-a1a6-29ee864a0981" providerId="ADAL" clId="{B7D30309-705D-4ED3-BD9F-6C73946180FB}" dt="2021-02-10T13:38:39.667" v="404" actId="478"/>
          <ac:picMkLst>
            <pc:docMk/>
            <pc:sldMk cId="2576661922" sldId="264"/>
            <ac:picMk id="8" creationId="{A3FA6C8A-7712-41CD-8341-92BC425D9FA7}"/>
          </ac:picMkLst>
        </pc:picChg>
      </pc:sldChg>
      <pc:sldChg chg="modSp">
        <pc:chgData name="Coates, Isabelle" userId="e03ffb72-7b31-484c-a1a6-29ee864a0981" providerId="ADAL" clId="{B7D30309-705D-4ED3-BD9F-6C73946180FB}" dt="2021-02-10T13:12:22.276" v="34" actId="27636"/>
        <pc:sldMkLst>
          <pc:docMk/>
          <pc:sldMk cId="642590420" sldId="302"/>
        </pc:sldMkLst>
        <pc:spChg chg="mod">
          <ac:chgData name="Coates, Isabelle" userId="e03ffb72-7b31-484c-a1a6-29ee864a0981" providerId="ADAL" clId="{B7D30309-705D-4ED3-BD9F-6C73946180FB}" dt="2021-02-10T13:11:57.669" v="32" actId="20577"/>
          <ac:spMkLst>
            <pc:docMk/>
            <pc:sldMk cId="642590420" sldId="302"/>
            <ac:spMk id="2" creationId="{604BA904-64A6-4E10-9DC9-EB509DE97374}"/>
          </ac:spMkLst>
        </pc:spChg>
        <pc:spChg chg="mod">
          <ac:chgData name="Coates, Isabelle" userId="e03ffb72-7b31-484c-a1a6-29ee864a0981" providerId="ADAL" clId="{B7D30309-705D-4ED3-BD9F-6C73946180FB}" dt="2021-02-10T13:12:22.276" v="34" actId="27636"/>
          <ac:spMkLst>
            <pc:docMk/>
            <pc:sldMk cId="642590420" sldId="302"/>
            <ac:spMk id="3" creationId="{075CEA64-8F25-4A86-8F0F-57F03185DEE3}"/>
          </ac:spMkLst>
        </pc:spChg>
      </pc:sldChg>
      <pc:sldChg chg="addSp delSp modSp ord">
        <pc:chgData name="Coates, Isabelle" userId="e03ffb72-7b31-484c-a1a6-29ee864a0981" providerId="ADAL" clId="{B7D30309-705D-4ED3-BD9F-6C73946180FB}" dt="2021-02-10T14:02:12.373" v="904"/>
        <pc:sldMkLst>
          <pc:docMk/>
          <pc:sldMk cId="1275453930" sldId="303"/>
        </pc:sldMkLst>
        <pc:spChg chg="mod">
          <ac:chgData name="Coates, Isabelle" userId="e03ffb72-7b31-484c-a1a6-29ee864a0981" providerId="ADAL" clId="{B7D30309-705D-4ED3-BD9F-6C73946180FB}" dt="2021-02-10T13:57:09.767" v="825" actId="20577"/>
          <ac:spMkLst>
            <pc:docMk/>
            <pc:sldMk cId="1275453930" sldId="303"/>
            <ac:spMk id="2" creationId="{E9272F0E-1F23-4605-A360-8DD777B96560}"/>
          </ac:spMkLst>
        </pc:spChg>
        <pc:spChg chg="add mod">
          <ac:chgData name="Coates, Isabelle" userId="e03ffb72-7b31-484c-a1a6-29ee864a0981" providerId="ADAL" clId="{B7D30309-705D-4ED3-BD9F-6C73946180FB}" dt="2021-02-10T13:55:49.750" v="799" actId="14100"/>
          <ac:spMkLst>
            <pc:docMk/>
            <pc:sldMk cId="1275453930" sldId="303"/>
            <ac:spMk id="6" creationId="{8F046643-22B5-41C3-846C-51789875A388}"/>
          </ac:spMkLst>
        </pc:spChg>
        <pc:spChg chg="del">
          <ac:chgData name="Coates, Isabelle" userId="e03ffb72-7b31-484c-a1a6-29ee864a0981" providerId="ADAL" clId="{B7D30309-705D-4ED3-BD9F-6C73946180FB}" dt="2021-02-10T14:02:12.373" v="904"/>
          <ac:spMkLst>
            <pc:docMk/>
            <pc:sldMk cId="1275453930" sldId="303"/>
            <ac:spMk id="7" creationId="{E0276631-98C7-421D-ABD0-6BD53773B28B}"/>
          </ac:spMkLst>
        </pc:spChg>
        <pc:spChg chg="mod">
          <ac:chgData name="Coates, Isabelle" userId="e03ffb72-7b31-484c-a1a6-29ee864a0981" providerId="ADAL" clId="{B7D30309-705D-4ED3-BD9F-6C73946180FB}" dt="2021-02-10T13:53:19.784" v="745" actId="1076"/>
          <ac:spMkLst>
            <pc:docMk/>
            <pc:sldMk cId="1275453930" sldId="303"/>
            <ac:spMk id="9" creationId="{98E1078F-3A4D-4292-990B-BCAFDE64CCAB}"/>
          </ac:spMkLst>
        </pc:spChg>
        <pc:picChg chg="del">
          <ac:chgData name="Coates, Isabelle" userId="e03ffb72-7b31-484c-a1a6-29ee864a0981" providerId="ADAL" clId="{B7D30309-705D-4ED3-BD9F-6C73946180FB}" dt="2021-02-10T13:50:21.903" v="720" actId="478"/>
          <ac:picMkLst>
            <pc:docMk/>
            <pc:sldMk cId="1275453930" sldId="303"/>
            <ac:picMk id="3" creationId="{F84E0808-0048-4625-95D9-E9E0C859FCD8}"/>
          </ac:picMkLst>
        </pc:picChg>
        <pc:picChg chg="add del mod">
          <ac:chgData name="Coates, Isabelle" userId="e03ffb72-7b31-484c-a1a6-29ee864a0981" providerId="ADAL" clId="{B7D30309-705D-4ED3-BD9F-6C73946180FB}" dt="2021-02-10T13:53:08.672" v="744" actId="478"/>
          <ac:picMkLst>
            <pc:docMk/>
            <pc:sldMk cId="1275453930" sldId="303"/>
            <ac:picMk id="4" creationId="{E698B9D3-E4BC-47FE-AD35-68697F35A921}"/>
          </ac:picMkLst>
        </pc:picChg>
        <pc:picChg chg="add mod">
          <ac:chgData name="Coates, Isabelle" userId="e03ffb72-7b31-484c-a1a6-29ee864a0981" providerId="ADAL" clId="{B7D30309-705D-4ED3-BD9F-6C73946180FB}" dt="2021-02-10T13:55:17.890" v="768" actId="1076"/>
          <ac:picMkLst>
            <pc:docMk/>
            <pc:sldMk cId="1275453930" sldId="303"/>
            <ac:picMk id="5" creationId="{B6379D6A-2344-4A11-B3A9-54C2E90D9B93}"/>
          </ac:picMkLst>
        </pc:picChg>
      </pc:sldChg>
      <pc:sldChg chg="addSp delSp modSp">
        <pc:chgData name="Coates, Isabelle" userId="e03ffb72-7b31-484c-a1a6-29ee864a0981" providerId="ADAL" clId="{B7D30309-705D-4ED3-BD9F-6C73946180FB}" dt="2021-02-10T14:09:37.696" v="965" actId="1076"/>
        <pc:sldMkLst>
          <pc:docMk/>
          <pc:sldMk cId="1364679081" sldId="304"/>
        </pc:sldMkLst>
        <pc:spChg chg="mod">
          <ac:chgData name="Coates, Isabelle" userId="e03ffb72-7b31-484c-a1a6-29ee864a0981" providerId="ADAL" clId="{B7D30309-705D-4ED3-BD9F-6C73946180FB}" dt="2021-02-10T14:03:38.371" v="927" actId="20577"/>
          <ac:spMkLst>
            <pc:docMk/>
            <pc:sldMk cId="1364679081" sldId="304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4:08:35.065" v="954" actId="1076"/>
          <ac:spMkLst>
            <pc:docMk/>
            <pc:sldMk cId="1364679081" sldId="304"/>
            <ac:spMk id="6" creationId="{894E6ADD-AFAA-460E-9A6D-6EDC92E8EE44}"/>
          </ac:spMkLst>
        </pc:spChg>
        <pc:picChg chg="add mod">
          <ac:chgData name="Coates, Isabelle" userId="e03ffb72-7b31-484c-a1a6-29ee864a0981" providerId="ADAL" clId="{B7D30309-705D-4ED3-BD9F-6C73946180FB}" dt="2021-02-10T14:08:42.323" v="957" actId="1076"/>
          <ac:picMkLst>
            <pc:docMk/>
            <pc:sldMk cId="1364679081" sldId="304"/>
            <ac:picMk id="3" creationId="{2C64421C-D3F4-40E5-A3C7-97BB40CEB23F}"/>
          </ac:picMkLst>
        </pc:picChg>
        <pc:picChg chg="add mod">
          <ac:chgData name="Coates, Isabelle" userId="e03ffb72-7b31-484c-a1a6-29ee864a0981" providerId="ADAL" clId="{B7D30309-705D-4ED3-BD9F-6C73946180FB}" dt="2021-02-10T14:08:49.540" v="960" actId="14100"/>
          <ac:picMkLst>
            <pc:docMk/>
            <pc:sldMk cId="1364679081" sldId="304"/>
            <ac:picMk id="4" creationId="{40ED3F91-31F5-46EB-8E9C-887B437898EB}"/>
          </ac:picMkLst>
        </pc:picChg>
        <pc:picChg chg="add mod">
          <ac:chgData name="Coates, Isabelle" userId="e03ffb72-7b31-484c-a1a6-29ee864a0981" providerId="ADAL" clId="{B7D30309-705D-4ED3-BD9F-6C73946180FB}" dt="2021-02-10T14:09:37.696" v="965" actId="1076"/>
          <ac:picMkLst>
            <pc:docMk/>
            <pc:sldMk cId="1364679081" sldId="304"/>
            <ac:picMk id="5" creationId="{D312B4AC-07A9-469F-AFC7-D20A13F8DC4E}"/>
          </ac:picMkLst>
        </pc:picChg>
        <pc:picChg chg="del">
          <ac:chgData name="Coates, Isabelle" userId="e03ffb72-7b31-484c-a1a6-29ee864a0981" providerId="ADAL" clId="{B7D30309-705D-4ED3-BD9F-6C73946180FB}" dt="2021-02-10T14:04:07.900" v="941" actId="478"/>
          <ac:picMkLst>
            <pc:docMk/>
            <pc:sldMk cId="1364679081" sldId="304"/>
            <ac:picMk id="7" creationId="{FBC074CA-6123-4157-93A8-1A8A07BF633D}"/>
          </ac:picMkLst>
        </pc:picChg>
      </pc:sldChg>
      <pc:sldChg chg="modSp ord">
        <pc:chgData name="Coates, Isabelle" userId="e03ffb72-7b31-484c-a1a6-29ee864a0981" providerId="ADAL" clId="{B7D30309-705D-4ED3-BD9F-6C73946180FB}" dt="2021-02-10T14:26:55.493" v="1234" actId="20577"/>
        <pc:sldMkLst>
          <pc:docMk/>
          <pc:sldMk cId="1655240104" sldId="305"/>
        </pc:sldMkLst>
        <pc:spChg chg="mod">
          <ac:chgData name="Coates, Isabelle" userId="e03ffb72-7b31-484c-a1a6-29ee864a0981" providerId="ADAL" clId="{B7D30309-705D-4ED3-BD9F-6C73946180FB}" dt="2021-02-10T14:26:55.493" v="1234" actId="20577"/>
          <ac:spMkLst>
            <pc:docMk/>
            <pc:sldMk cId="1655240104" sldId="305"/>
            <ac:spMk id="2" creationId="{604BA904-64A6-4E10-9DC9-EB509DE97374}"/>
          </ac:spMkLst>
        </pc:spChg>
      </pc:sldChg>
      <pc:sldChg chg="modSp">
        <pc:chgData name="Coates, Isabelle" userId="e03ffb72-7b31-484c-a1a6-29ee864a0981" providerId="ADAL" clId="{B7D30309-705D-4ED3-BD9F-6C73946180FB}" dt="2021-02-10T15:00:53.957" v="1803" actId="20577"/>
        <pc:sldMkLst>
          <pc:docMk/>
          <pc:sldMk cId="2159654825" sldId="306"/>
        </pc:sldMkLst>
        <pc:spChg chg="mod">
          <ac:chgData name="Coates, Isabelle" userId="e03ffb72-7b31-484c-a1a6-29ee864a0981" providerId="ADAL" clId="{B7D30309-705D-4ED3-BD9F-6C73946180FB}" dt="2021-02-10T15:00:53.957" v="1803" actId="20577"/>
          <ac:spMkLst>
            <pc:docMk/>
            <pc:sldMk cId="2159654825" sldId="306"/>
            <ac:spMk id="2" creationId="{604BA904-64A6-4E10-9DC9-EB509DE97374}"/>
          </ac:spMkLst>
        </pc:spChg>
      </pc:sldChg>
      <pc:sldChg chg="addSp delSp modSp">
        <pc:chgData name="Coates, Isabelle" userId="e03ffb72-7b31-484c-a1a6-29ee864a0981" providerId="ADAL" clId="{B7D30309-705D-4ED3-BD9F-6C73946180FB}" dt="2021-02-10T14:50:53.690" v="1550" actId="14100"/>
        <pc:sldMkLst>
          <pc:docMk/>
          <pc:sldMk cId="254805441" sldId="307"/>
        </pc:sldMkLst>
        <pc:spChg chg="mod">
          <ac:chgData name="Coates, Isabelle" userId="e03ffb72-7b31-484c-a1a6-29ee864a0981" providerId="ADAL" clId="{B7D30309-705D-4ED3-BD9F-6C73946180FB}" dt="2021-02-10T14:47:06.647" v="1523" actId="20577"/>
          <ac:spMkLst>
            <pc:docMk/>
            <pc:sldMk cId="254805441" sldId="307"/>
            <ac:spMk id="2" creationId="{E9272F0E-1F23-4605-A360-8DD777B96560}"/>
          </ac:spMkLst>
        </pc:spChg>
        <pc:spChg chg="add mod">
          <ac:chgData name="Coates, Isabelle" userId="e03ffb72-7b31-484c-a1a6-29ee864a0981" providerId="ADAL" clId="{B7D30309-705D-4ED3-BD9F-6C73946180FB}" dt="2021-02-10T14:47:43.308" v="1533" actId="1076"/>
          <ac:spMkLst>
            <pc:docMk/>
            <pc:sldMk cId="254805441" sldId="307"/>
            <ac:spMk id="6" creationId="{6B98E3F2-81F7-4C0D-BAF3-04CBB724DA48}"/>
          </ac:spMkLst>
        </pc:spChg>
        <pc:spChg chg="add mod">
          <ac:chgData name="Coates, Isabelle" userId="e03ffb72-7b31-484c-a1a6-29ee864a0981" providerId="ADAL" clId="{B7D30309-705D-4ED3-BD9F-6C73946180FB}" dt="2021-02-10T14:50:53.690" v="1550" actId="14100"/>
          <ac:spMkLst>
            <pc:docMk/>
            <pc:sldMk cId="254805441" sldId="307"/>
            <ac:spMk id="8" creationId="{944ED9EE-68A1-4133-AA67-AF1BECF579EF}"/>
          </ac:spMkLst>
        </pc:spChg>
        <pc:spChg chg="del">
          <ac:chgData name="Coates, Isabelle" userId="e03ffb72-7b31-484c-a1a6-29ee864a0981" providerId="ADAL" clId="{B7D30309-705D-4ED3-BD9F-6C73946180FB}" dt="2021-02-10T14:40:17.148" v="1474" actId="478"/>
          <ac:spMkLst>
            <pc:docMk/>
            <pc:sldMk cId="254805441" sldId="307"/>
            <ac:spMk id="9" creationId="{98E1078F-3A4D-4292-990B-BCAFDE64CCAB}"/>
          </ac:spMkLst>
        </pc:spChg>
        <pc:picChg chg="add del mod">
          <ac:chgData name="Coates, Isabelle" userId="e03ffb72-7b31-484c-a1a6-29ee864a0981" providerId="ADAL" clId="{B7D30309-705D-4ED3-BD9F-6C73946180FB}" dt="2021-02-10T14:42:27.090" v="1500" actId="478"/>
          <ac:picMkLst>
            <pc:docMk/>
            <pc:sldMk cId="254805441" sldId="307"/>
            <ac:picMk id="3" creationId="{5C088C5F-F3DA-4235-892F-31C408CEF2E6}"/>
          </ac:picMkLst>
        </pc:picChg>
        <pc:picChg chg="add del mod">
          <ac:chgData name="Coates, Isabelle" userId="e03ffb72-7b31-484c-a1a6-29ee864a0981" providerId="ADAL" clId="{B7D30309-705D-4ED3-BD9F-6C73946180FB}" dt="2021-02-10T14:42:35.848" v="1504" actId="478"/>
          <ac:picMkLst>
            <pc:docMk/>
            <pc:sldMk cId="254805441" sldId="307"/>
            <ac:picMk id="4" creationId="{E66535E4-EAD3-4F38-B0D3-9383E5DBE949}"/>
          </ac:picMkLst>
        </pc:picChg>
        <pc:picChg chg="add mod">
          <ac:chgData name="Coates, Isabelle" userId="e03ffb72-7b31-484c-a1a6-29ee864a0981" providerId="ADAL" clId="{B7D30309-705D-4ED3-BD9F-6C73946180FB}" dt="2021-02-10T14:47:47.731" v="1534" actId="1076"/>
          <ac:picMkLst>
            <pc:docMk/>
            <pc:sldMk cId="254805441" sldId="307"/>
            <ac:picMk id="5" creationId="{287276DD-B91B-4012-AB1C-A2D741907693}"/>
          </ac:picMkLst>
        </pc:picChg>
        <pc:picChg chg="add del mod">
          <ac:chgData name="Coates, Isabelle" userId="e03ffb72-7b31-484c-a1a6-29ee864a0981" providerId="ADAL" clId="{B7D30309-705D-4ED3-BD9F-6C73946180FB}" dt="2021-02-10T14:49:54.189" v="1544" actId="478"/>
          <ac:picMkLst>
            <pc:docMk/>
            <pc:sldMk cId="254805441" sldId="307"/>
            <ac:picMk id="7" creationId="{60A4EB8E-2942-43E4-9744-4F52D2321AD8}"/>
          </ac:picMkLst>
        </pc:picChg>
        <pc:picChg chg="add mod">
          <ac:chgData name="Coates, Isabelle" userId="e03ffb72-7b31-484c-a1a6-29ee864a0981" providerId="ADAL" clId="{B7D30309-705D-4ED3-BD9F-6C73946180FB}" dt="2021-02-10T14:50:43.287" v="1547" actId="1076"/>
          <ac:picMkLst>
            <pc:docMk/>
            <pc:sldMk cId="254805441" sldId="307"/>
            <ac:picMk id="12" creationId="{1092BC9D-ACCB-4177-A986-48D605DB33FC}"/>
          </ac:picMkLst>
        </pc:picChg>
      </pc:sldChg>
      <pc:sldChg chg="addSp delSp modSp add del">
        <pc:chgData name="Coates, Isabelle" userId="e03ffb72-7b31-484c-a1a6-29ee864a0981" providerId="ADAL" clId="{B7D30309-705D-4ED3-BD9F-6C73946180FB}" dt="2021-02-10T15:05:12.971" v="1949" actId="2696"/>
        <pc:sldMkLst>
          <pc:docMk/>
          <pc:sldMk cId="489371809" sldId="308"/>
        </pc:sldMkLst>
        <pc:spChg chg="mod">
          <ac:chgData name="Coates, Isabelle" userId="e03ffb72-7b31-484c-a1a6-29ee864a0981" providerId="ADAL" clId="{B7D30309-705D-4ED3-BD9F-6C73946180FB}" dt="2021-02-10T15:02:28.320" v="1850" actId="20577"/>
          <ac:spMkLst>
            <pc:docMk/>
            <pc:sldMk cId="489371809" sldId="308"/>
            <ac:spMk id="2" creationId="{E9272F0E-1F23-4605-A360-8DD777B96560}"/>
          </ac:spMkLst>
        </pc:spChg>
        <pc:spChg chg="add del">
          <ac:chgData name="Coates, Isabelle" userId="e03ffb72-7b31-484c-a1a6-29ee864a0981" providerId="ADAL" clId="{B7D30309-705D-4ED3-BD9F-6C73946180FB}" dt="2021-02-10T15:01:11.306" v="1806"/>
          <ac:spMkLst>
            <pc:docMk/>
            <pc:sldMk cId="489371809" sldId="308"/>
            <ac:spMk id="4" creationId="{23419DDC-7B7F-43DF-85E6-6A5B09E3593C}"/>
          </ac:spMkLst>
        </pc:spChg>
        <pc:spChg chg="mod">
          <ac:chgData name="Coates, Isabelle" userId="e03ffb72-7b31-484c-a1a6-29ee864a0981" providerId="ADAL" clId="{B7D30309-705D-4ED3-BD9F-6C73946180FB}" dt="2021-02-10T15:02:16.143" v="1823" actId="1076"/>
          <ac:spMkLst>
            <pc:docMk/>
            <pc:sldMk cId="489371809" sldId="308"/>
            <ac:spMk id="9" creationId="{98E1078F-3A4D-4292-990B-BCAFDE64CCAB}"/>
          </ac:spMkLst>
        </pc:spChg>
        <pc:picChg chg="del">
          <ac:chgData name="Coates, Isabelle" userId="e03ffb72-7b31-484c-a1a6-29ee864a0981" providerId="ADAL" clId="{B7D30309-705D-4ED3-BD9F-6C73946180FB}" dt="2021-02-10T15:01:05.308" v="1804" actId="478"/>
          <ac:picMkLst>
            <pc:docMk/>
            <pc:sldMk cId="489371809" sldId="308"/>
            <ac:picMk id="3" creationId="{BA9D4AC7-54EB-44B5-B26F-CC1E99BA10C2}"/>
          </ac:picMkLst>
        </pc:picChg>
      </pc:sldChg>
      <pc:sldChg chg="del">
        <pc:chgData name="Coates, Isabelle" userId="e03ffb72-7b31-484c-a1a6-29ee864a0981" providerId="ADAL" clId="{B7D30309-705D-4ED3-BD9F-6C73946180FB}" dt="2021-02-10T15:05:09.928" v="1947" actId="2696"/>
        <pc:sldMkLst>
          <pc:docMk/>
          <pc:sldMk cId="2311421355" sldId="309"/>
        </pc:sldMkLst>
      </pc:sldChg>
      <pc:sldChg chg="del">
        <pc:chgData name="Coates, Isabelle" userId="e03ffb72-7b31-484c-a1a6-29ee864a0981" providerId="ADAL" clId="{B7D30309-705D-4ED3-BD9F-6C73946180FB}" dt="2021-02-10T15:05:07.838" v="1943" actId="2696"/>
        <pc:sldMkLst>
          <pc:docMk/>
          <pc:sldMk cId="905414402" sldId="310"/>
        </pc:sldMkLst>
      </pc:sldChg>
      <pc:sldChg chg="del">
        <pc:chgData name="Coates, Isabelle" userId="e03ffb72-7b31-484c-a1a6-29ee864a0981" providerId="ADAL" clId="{B7D30309-705D-4ED3-BD9F-6C73946180FB}" dt="2021-02-10T15:05:08.053" v="1944" actId="2696"/>
        <pc:sldMkLst>
          <pc:docMk/>
          <pc:sldMk cId="3213203467" sldId="311"/>
        </pc:sldMkLst>
      </pc:sldChg>
      <pc:sldChg chg="del">
        <pc:chgData name="Coates, Isabelle" userId="e03ffb72-7b31-484c-a1a6-29ee864a0981" providerId="ADAL" clId="{B7D30309-705D-4ED3-BD9F-6C73946180FB}" dt="2021-02-10T15:05:07.676" v="1942" actId="2696"/>
        <pc:sldMkLst>
          <pc:docMk/>
          <pc:sldMk cId="2862325298" sldId="312"/>
        </pc:sldMkLst>
      </pc:sldChg>
      <pc:sldChg chg="del">
        <pc:chgData name="Coates, Isabelle" userId="e03ffb72-7b31-484c-a1a6-29ee864a0981" providerId="ADAL" clId="{B7D30309-705D-4ED3-BD9F-6C73946180FB}" dt="2021-02-10T15:05:06.626" v="1938" actId="2696"/>
        <pc:sldMkLst>
          <pc:docMk/>
          <pc:sldMk cId="4045678960" sldId="313"/>
        </pc:sldMkLst>
      </pc:sldChg>
      <pc:sldChg chg="del">
        <pc:chgData name="Coates, Isabelle" userId="e03ffb72-7b31-484c-a1a6-29ee864a0981" providerId="ADAL" clId="{B7D30309-705D-4ED3-BD9F-6C73946180FB}" dt="2021-02-10T15:05:06.861" v="1939" actId="2696"/>
        <pc:sldMkLst>
          <pc:docMk/>
          <pc:sldMk cId="408099432" sldId="314"/>
        </pc:sldMkLst>
      </pc:sldChg>
      <pc:sldChg chg="del">
        <pc:chgData name="Coates, Isabelle" userId="e03ffb72-7b31-484c-a1a6-29ee864a0981" providerId="ADAL" clId="{B7D30309-705D-4ED3-BD9F-6C73946180FB}" dt="2021-02-10T15:05:06.146" v="1937" actId="2696"/>
        <pc:sldMkLst>
          <pc:docMk/>
          <pc:sldMk cId="2760449792" sldId="316"/>
        </pc:sldMkLst>
      </pc:sldChg>
      <pc:sldChg chg="addSp delSp modSp">
        <pc:chgData name="Coates, Isabelle" userId="e03ffb72-7b31-484c-a1a6-29ee864a0981" providerId="ADAL" clId="{B7D30309-705D-4ED3-BD9F-6C73946180FB}" dt="2021-02-10T13:39:58.117" v="458" actId="20577"/>
        <pc:sldMkLst>
          <pc:docMk/>
          <pc:sldMk cId="1110486088" sldId="338"/>
        </pc:sldMkLst>
        <pc:spChg chg="mod">
          <ac:chgData name="Coates, Isabelle" userId="e03ffb72-7b31-484c-a1a6-29ee864a0981" providerId="ADAL" clId="{B7D30309-705D-4ED3-BD9F-6C73946180FB}" dt="2021-02-10T13:39:58.117" v="458" actId="20577"/>
          <ac:spMkLst>
            <pc:docMk/>
            <pc:sldMk cId="1110486088" sldId="338"/>
            <ac:spMk id="2" creationId="{E9272F0E-1F23-4605-A360-8DD777B96560}"/>
          </ac:spMkLst>
        </pc:spChg>
        <pc:spChg chg="add mod">
          <ac:chgData name="Coates, Isabelle" userId="e03ffb72-7b31-484c-a1a6-29ee864a0981" providerId="ADAL" clId="{B7D30309-705D-4ED3-BD9F-6C73946180FB}" dt="2021-02-10T13:39:04.180" v="412" actId="20577"/>
          <ac:spMkLst>
            <pc:docMk/>
            <pc:sldMk cId="1110486088" sldId="338"/>
            <ac:spMk id="3" creationId="{137E6728-6340-457A-BE72-CC5B35E24FF4}"/>
          </ac:spMkLst>
        </pc:spChg>
        <pc:spChg chg="add del">
          <ac:chgData name="Coates, Isabelle" userId="e03ffb72-7b31-484c-a1a6-29ee864a0981" providerId="ADAL" clId="{B7D30309-705D-4ED3-BD9F-6C73946180FB}" dt="2021-02-10T13:39:22.505" v="414"/>
          <ac:spMkLst>
            <pc:docMk/>
            <pc:sldMk cId="1110486088" sldId="338"/>
            <ac:spMk id="5" creationId="{70C39CBD-4438-46C8-A9A0-8F1123DA54AE}"/>
          </ac:spMkLst>
        </pc:spChg>
        <pc:picChg chg="del">
          <ac:chgData name="Coates, Isabelle" userId="e03ffb72-7b31-484c-a1a6-29ee864a0981" providerId="ADAL" clId="{B7D30309-705D-4ED3-BD9F-6C73946180FB}" dt="2021-02-10T13:38:49.212" v="407" actId="478"/>
          <ac:picMkLst>
            <pc:docMk/>
            <pc:sldMk cId="1110486088" sldId="338"/>
            <ac:picMk id="4" creationId="{A189AA5B-6092-4672-9F79-A4E0BA78B97A}"/>
          </ac:picMkLst>
        </pc:picChg>
        <pc:picChg chg="add mod">
          <ac:chgData name="Coates, Isabelle" userId="e03ffb72-7b31-484c-a1a6-29ee864a0981" providerId="ADAL" clId="{B7D30309-705D-4ED3-BD9F-6C73946180FB}" dt="2021-02-10T13:39:35.297" v="419" actId="1076"/>
          <ac:picMkLst>
            <pc:docMk/>
            <pc:sldMk cId="1110486088" sldId="338"/>
            <ac:picMk id="6" creationId="{9DE35848-6ACB-4036-975B-E3749968F264}"/>
          </ac:picMkLst>
        </pc:picChg>
      </pc:sldChg>
      <pc:sldChg chg="addSp delSp modSp">
        <pc:chgData name="Coates, Isabelle" userId="e03ffb72-7b31-484c-a1a6-29ee864a0981" providerId="ADAL" clId="{B7D30309-705D-4ED3-BD9F-6C73946180FB}" dt="2021-02-10T13:45:40.731" v="663" actId="2711"/>
        <pc:sldMkLst>
          <pc:docMk/>
          <pc:sldMk cId="2027091255" sldId="339"/>
        </pc:sldMkLst>
        <pc:spChg chg="mod">
          <ac:chgData name="Coates, Isabelle" userId="e03ffb72-7b31-484c-a1a6-29ee864a0981" providerId="ADAL" clId="{B7D30309-705D-4ED3-BD9F-6C73946180FB}" dt="2021-02-10T13:40:34.639" v="492" actId="20577"/>
          <ac:spMkLst>
            <pc:docMk/>
            <pc:sldMk cId="2027091255" sldId="339"/>
            <ac:spMk id="2" creationId="{E9272F0E-1F23-4605-A360-8DD777B96560}"/>
          </ac:spMkLst>
        </pc:spChg>
        <pc:spChg chg="add mod">
          <ac:chgData name="Coates, Isabelle" userId="e03ffb72-7b31-484c-a1a6-29ee864a0981" providerId="ADAL" clId="{B7D30309-705D-4ED3-BD9F-6C73946180FB}" dt="2021-02-10T13:45:40.731" v="663" actId="2711"/>
          <ac:spMkLst>
            <pc:docMk/>
            <pc:sldMk cId="2027091255" sldId="339"/>
            <ac:spMk id="3" creationId="{7591BD53-E6EA-4035-AF2E-A6C7BC269D8D}"/>
          </ac:spMkLst>
        </pc:spChg>
        <pc:picChg chg="del mod">
          <ac:chgData name="Coates, Isabelle" userId="e03ffb72-7b31-484c-a1a6-29ee864a0981" providerId="ADAL" clId="{B7D30309-705D-4ED3-BD9F-6C73946180FB}" dt="2021-02-10T13:40:16.822" v="459" actId="478"/>
          <ac:picMkLst>
            <pc:docMk/>
            <pc:sldMk cId="2027091255" sldId="339"/>
            <ac:picMk id="6" creationId="{1DDB7D6E-249F-4B45-AFA1-CCF9DF8C5373}"/>
          </ac:picMkLst>
        </pc:picChg>
      </pc:sldChg>
      <pc:sldChg chg="addSp delSp modSp ord">
        <pc:chgData name="Coates, Isabelle" userId="e03ffb72-7b31-484c-a1a6-29ee864a0981" providerId="ADAL" clId="{B7D30309-705D-4ED3-BD9F-6C73946180FB}" dt="2021-02-10T14:01:35.940" v="892"/>
        <pc:sldMkLst>
          <pc:docMk/>
          <pc:sldMk cId="3138855905" sldId="340"/>
        </pc:sldMkLst>
        <pc:spChg chg="mod">
          <ac:chgData name="Coates, Isabelle" userId="e03ffb72-7b31-484c-a1a6-29ee864a0981" providerId="ADAL" clId="{B7D30309-705D-4ED3-BD9F-6C73946180FB}" dt="2021-02-10T13:42:32.672" v="633" actId="20577"/>
          <ac:spMkLst>
            <pc:docMk/>
            <pc:sldMk cId="3138855905" sldId="340"/>
            <ac:spMk id="2" creationId="{E9272F0E-1F23-4605-A360-8DD777B96560}"/>
          </ac:spMkLst>
        </pc:spChg>
        <pc:spChg chg="add mod">
          <ac:chgData name="Coates, Isabelle" userId="e03ffb72-7b31-484c-a1a6-29ee864a0981" providerId="ADAL" clId="{B7D30309-705D-4ED3-BD9F-6C73946180FB}" dt="2021-02-10T13:46:32.327" v="672" actId="2711"/>
          <ac:spMkLst>
            <pc:docMk/>
            <pc:sldMk cId="3138855905" sldId="340"/>
            <ac:spMk id="5" creationId="{D4662230-15AE-46AA-8D23-C88B8CD92788}"/>
          </ac:spMkLst>
        </pc:spChg>
        <pc:picChg chg="del">
          <ac:chgData name="Coates, Isabelle" userId="e03ffb72-7b31-484c-a1a6-29ee864a0981" providerId="ADAL" clId="{B7D30309-705D-4ED3-BD9F-6C73946180FB}" dt="2021-02-10T13:42:14.576" v="623" actId="478"/>
          <ac:picMkLst>
            <pc:docMk/>
            <pc:sldMk cId="3138855905" sldId="340"/>
            <ac:picMk id="3" creationId="{8F21920E-250C-4110-9DED-339F165AD9A0}"/>
          </ac:picMkLst>
        </pc:picChg>
        <pc:picChg chg="del">
          <ac:chgData name="Coates, Isabelle" userId="e03ffb72-7b31-484c-a1a6-29ee864a0981" providerId="ADAL" clId="{B7D30309-705D-4ED3-BD9F-6C73946180FB}" dt="2021-02-10T13:42:13.505" v="622" actId="478"/>
          <ac:picMkLst>
            <pc:docMk/>
            <pc:sldMk cId="3138855905" sldId="340"/>
            <ac:picMk id="4" creationId="{FA8B5AB8-AF95-4028-A521-8ACA7F20F8BE}"/>
          </ac:picMkLst>
        </pc:picChg>
      </pc:sldChg>
      <pc:sldChg chg="delSp modSp">
        <pc:chgData name="Coates, Isabelle" userId="e03ffb72-7b31-484c-a1a6-29ee864a0981" providerId="ADAL" clId="{B7D30309-705D-4ED3-BD9F-6C73946180FB}" dt="2021-02-10T14:26:12.476" v="1179" actId="20577"/>
        <pc:sldMkLst>
          <pc:docMk/>
          <pc:sldMk cId="2627067384" sldId="341"/>
        </pc:sldMkLst>
        <pc:spChg chg="mod">
          <ac:chgData name="Coates, Isabelle" userId="e03ffb72-7b31-484c-a1a6-29ee864a0981" providerId="ADAL" clId="{B7D30309-705D-4ED3-BD9F-6C73946180FB}" dt="2021-02-10T14:25:07.955" v="1166" actId="20577"/>
          <ac:spMkLst>
            <pc:docMk/>
            <pc:sldMk cId="2627067384" sldId="341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4:26:12.476" v="1179" actId="20577"/>
          <ac:spMkLst>
            <pc:docMk/>
            <pc:sldMk cId="2627067384" sldId="341"/>
            <ac:spMk id="6" creationId="{894E6ADD-AFAA-460E-9A6D-6EDC92E8EE44}"/>
          </ac:spMkLst>
        </pc:spChg>
        <pc:picChg chg="del">
          <ac:chgData name="Coates, Isabelle" userId="e03ffb72-7b31-484c-a1a6-29ee864a0981" providerId="ADAL" clId="{B7D30309-705D-4ED3-BD9F-6C73946180FB}" dt="2021-02-10T14:25:24.052" v="1168" actId="478"/>
          <ac:picMkLst>
            <pc:docMk/>
            <pc:sldMk cId="2627067384" sldId="341"/>
            <ac:picMk id="4" creationId="{3DA0539D-14C7-4DBE-94D4-21F765101B46}"/>
          </ac:picMkLst>
        </pc:picChg>
      </pc:sldChg>
      <pc:sldChg chg="addSp delSp modSp">
        <pc:chgData name="Coates, Isabelle" userId="e03ffb72-7b31-484c-a1a6-29ee864a0981" providerId="ADAL" clId="{B7D30309-705D-4ED3-BD9F-6C73946180FB}" dt="2021-02-10T14:29:45.704" v="1285" actId="1076"/>
        <pc:sldMkLst>
          <pc:docMk/>
          <pc:sldMk cId="4286736446" sldId="342"/>
        </pc:sldMkLst>
        <pc:spChg chg="mod">
          <ac:chgData name="Coates, Isabelle" userId="e03ffb72-7b31-484c-a1a6-29ee864a0981" providerId="ADAL" clId="{B7D30309-705D-4ED3-BD9F-6C73946180FB}" dt="2021-02-10T14:27:14.489" v="1260" actId="20577"/>
          <ac:spMkLst>
            <pc:docMk/>
            <pc:sldMk cId="4286736446" sldId="342"/>
            <ac:spMk id="2" creationId="{55B54EA9-71E8-42EA-8DD4-482B9783B85B}"/>
          </ac:spMkLst>
        </pc:spChg>
        <pc:spChg chg="add mod">
          <ac:chgData name="Coates, Isabelle" userId="e03ffb72-7b31-484c-a1a6-29ee864a0981" providerId="ADAL" clId="{B7D30309-705D-4ED3-BD9F-6C73946180FB}" dt="2021-02-10T14:28:43.325" v="1280" actId="1076"/>
          <ac:spMkLst>
            <pc:docMk/>
            <pc:sldMk cId="4286736446" sldId="342"/>
            <ac:spMk id="4" creationId="{5B496D57-7F2C-4D18-A08B-0D2CFF7205E4}"/>
          </ac:spMkLst>
        </pc:spChg>
        <pc:picChg chg="del">
          <ac:chgData name="Coates, Isabelle" userId="e03ffb72-7b31-484c-a1a6-29ee864a0981" providerId="ADAL" clId="{B7D30309-705D-4ED3-BD9F-6C73946180FB}" dt="2021-02-10T14:27:15.761" v="1261" actId="478"/>
          <ac:picMkLst>
            <pc:docMk/>
            <pc:sldMk cId="4286736446" sldId="342"/>
            <ac:picMk id="3" creationId="{BE630E42-309C-4771-914C-26529B2AC41E}"/>
          </ac:picMkLst>
        </pc:picChg>
        <pc:picChg chg="add mod">
          <ac:chgData name="Coates, Isabelle" userId="e03ffb72-7b31-484c-a1a6-29ee864a0981" providerId="ADAL" clId="{B7D30309-705D-4ED3-BD9F-6C73946180FB}" dt="2021-02-10T14:28:43.797" v="1281" actId="1076"/>
          <ac:picMkLst>
            <pc:docMk/>
            <pc:sldMk cId="4286736446" sldId="342"/>
            <ac:picMk id="5" creationId="{110EC658-A4E9-4147-BF1C-052C1A7CF882}"/>
          </ac:picMkLst>
        </pc:picChg>
        <pc:picChg chg="add del mod">
          <ac:chgData name="Coates, Isabelle" userId="e03ffb72-7b31-484c-a1a6-29ee864a0981" providerId="ADAL" clId="{B7D30309-705D-4ED3-BD9F-6C73946180FB}" dt="2021-02-10T14:29:36.058" v="1282" actId="478"/>
          <ac:picMkLst>
            <pc:docMk/>
            <pc:sldMk cId="4286736446" sldId="342"/>
            <ac:picMk id="6" creationId="{8F3D2CDD-29AD-44C1-A1C5-ED918A4067B1}"/>
          </ac:picMkLst>
        </pc:picChg>
        <pc:picChg chg="add mod">
          <ac:chgData name="Coates, Isabelle" userId="e03ffb72-7b31-484c-a1a6-29ee864a0981" providerId="ADAL" clId="{B7D30309-705D-4ED3-BD9F-6C73946180FB}" dt="2021-02-10T14:29:45.704" v="1285" actId="1076"/>
          <ac:picMkLst>
            <pc:docMk/>
            <pc:sldMk cId="4286736446" sldId="342"/>
            <ac:picMk id="7" creationId="{12DF3C51-96EB-41A7-957C-0207AFE3D56F}"/>
          </ac:picMkLst>
        </pc:picChg>
      </pc:sldChg>
      <pc:sldChg chg="modSp">
        <pc:chgData name="Coates, Isabelle" userId="e03ffb72-7b31-484c-a1a6-29ee864a0981" providerId="ADAL" clId="{B7D30309-705D-4ED3-BD9F-6C73946180FB}" dt="2021-02-10T13:12:47.022" v="49" actId="20577"/>
        <pc:sldMkLst>
          <pc:docMk/>
          <pc:sldMk cId="1952967477" sldId="343"/>
        </pc:sldMkLst>
        <pc:spChg chg="mod">
          <ac:chgData name="Coates, Isabelle" userId="e03ffb72-7b31-484c-a1a6-29ee864a0981" providerId="ADAL" clId="{B7D30309-705D-4ED3-BD9F-6C73946180FB}" dt="2021-02-10T13:12:47.022" v="49" actId="20577"/>
          <ac:spMkLst>
            <pc:docMk/>
            <pc:sldMk cId="1952967477" sldId="343"/>
            <ac:spMk id="2" creationId="{604BA904-64A6-4E10-9DC9-EB509DE97374}"/>
          </ac:spMkLst>
        </pc:spChg>
      </pc:sldChg>
      <pc:sldChg chg="del">
        <pc:chgData name="Coates, Isabelle" userId="e03ffb72-7b31-484c-a1a6-29ee864a0981" providerId="ADAL" clId="{B7D30309-705D-4ED3-BD9F-6C73946180FB}" dt="2021-02-10T14:02:37.304" v="917" actId="2696"/>
        <pc:sldMkLst>
          <pc:docMk/>
          <pc:sldMk cId="737912509" sldId="344"/>
        </pc:sldMkLst>
      </pc:sldChg>
      <pc:sldChg chg="modSp">
        <pc:chgData name="Coates, Isabelle" userId="e03ffb72-7b31-484c-a1a6-29ee864a0981" providerId="ADAL" clId="{B7D30309-705D-4ED3-BD9F-6C73946180FB}" dt="2021-02-10T14:17:42.269" v="1099" actId="113"/>
        <pc:sldMkLst>
          <pc:docMk/>
          <pc:sldMk cId="3725214772" sldId="345"/>
        </pc:sldMkLst>
        <pc:spChg chg="mod">
          <ac:chgData name="Coates, Isabelle" userId="e03ffb72-7b31-484c-a1a6-29ee864a0981" providerId="ADAL" clId="{B7D30309-705D-4ED3-BD9F-6C73946180FB}" dt="2021-02-10T14:15:54.442" v="1075" actId="20577"/>
          <ac:spMkLst>
            <pc:docMk/>
            <pc:sldMk cId="3725214772" sldId="345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4:17:42.269" v="1099" actId="113"/>
          <ac:spMkLst>
            <pc:docMk/>
            <pc:sldMk cId="3725214772" sldId="345"/>
            <ac:spMk id="6" creationId="{894E6ADD-AFAA-460E-9A6D-6EDC92E8EE44}"/>
          </ac:spMkLst>
        </pc:spChg>
      </pc:sldChg>
      <pc:sldChg chg="addSp delSp modSp">
        <pc:chgData name="Coates, Isabelle" userId="e03ffb72-7b31-484c-a1a6-29ee864a0981" providerId="ADAL" clId="{B7D30309-705D-4ED3-BD9F-6C73946180FB}" dt="2021-02-10T14:54:42.454" v="1612" actId="2711"/>
        <pc:sldMkLst>
          <pc:docMk/>
          <pc:sldMk cId="1343085274" sldId="346"/>
        </pc:sldMkLst>
        <pc:spChg chg="mod">
          <ac:chgData name="Coates, Isabelle" userId="e03ffb72-7b31-484c-a1a6-29ee864a0981" providerId="ADAL" clId="{B7D30309-705D-4ED3-BD9F-6C73946180FB}" dt="2021-02-10T14:53:55.556" v="1601" actId="20577"/>
          <ac:spMkLst>
            <pc:docMk/>
            <pc:sldMk cId="1343085274" sldId="346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4:54:42.454" v="1612" actId="2711"/>
          <ac:spMkLst>
            <pc:docMk/>
            <pc:sldMk cId="1343085274" sldId="346"/>
            <ac:spMk id="9" creationId="{98E1078F-3A4D-4292-990B-BCAFDE64CCAB}"/>
          </ac:spMkLst>
        </pc:spChg>
        <pc:picChg chg="del mod">
          <ac:chgData name="Coates, Isabelle" userId="e03ffb72-7b31-484c-a1a6-29ee864a0981" providerId="ADAL" clId="{B7D30309-705D-4ED3-BD9F-6C73946180FB}" dt="2021-02-10T14:52:29.947" v="1574" actId="478"/>
          <ac:picMkLst>
            <pc:docMk/>
            <pc:sldMk cId="1343085274" sldId="346"/>
            <ac:picMk id="3" creationId="{645103ED-7300-4975-AC78-A3017CF84FB3}"/>
          </ac:picMkLst>
        </pc:picChg>
        <pc:picChg chg="add mod">
          <ac:chgData name="Coates, Isabelle" userId="e03ffb72-7b31-484c-a1a6-29ee864a0981" providerId="ADAL" clId="{B7D30309-705D-4ED3-BD9F-6C73946180FB}" dt="2021-02-10T14:53:45.020" v="1587" actId="1076"/>
          <ac:picMkLst>
            <pc:docMk/>
            <pc:sldMk cId="1343085274" sldId="346"/>
            <ac:picMk id="4" creationId="{5E883A99-820C-4FE3-91C5-35F4A0348979}"/>
          </ac:picMkLst>
        </pc:picChg>
      </pc:sldChg>
      <pc:sldChg chg="del">
        <pc:chgData name="Coates, Isabelle" userId="e03ffb72-7b31-484c-a1a6-29ee864a0981" providerId="ADAL" clId="{B7D30309-705D-4ED3-BD9F-6C73946180FB}" dt="2021-02-10T15:00:42.632" v="1775" actId="2696"/>
        <pc:sldMkLst>
          <pc:docMk/>
          <pc:sldMk cId="2529014473" sldId="347"/>
        </pc:sldMkLst>
      </pc:sldChg>
      <pc:sldChg chg="del">
        <pc:chgData name="Coates, Isabelle" userId="e03ffb72-7b31-484c-a1a6-29ee864a0981" providerId="ADAL" clId="{B7D30309-705D-4ED3-BD9F-6C73946180FB}" dt="2021-02-10T15:00:44.241" v="1776" actId="2696"/>
        <pc:sldMkLst>
          <pc:docMk/>
          <pc:sldMk cId="3289152568" sldId="348"/>
        </pc:sldMkLst>
      </pc:sldChg>
      <pc:sldChg chg="del">
        <pc:chgData name="Coates, Isabelle" userId="e03ffb72-7b31-484c-a1a6-29ee864a0981" providerId="ADAL" clId="{B7D30309-705D-4ED3-BD9F-6C73946180FB}" dt="2021-02-10T15:05:09.756" v="1946" actId="2696"/>
        <pc:sldMkLst>
          <pc:docMk/>
          <pc:sldMk cId="811885975" sldId="349"/>
        </pc:sldMkLst>
      </pc:sldChg>
      <pc:sldChg chg="del">
        <pc:chgData name="Coates, Isabelle" userId="e03ffb72-7b31-484c-a1a6-29ee864a0981" providerId="ADAL" clId="{B7D30309-705D-4ED3-BD9F-6C73946180FB}" dt="2021-02-10T15:05:09.515" v="1945" actId="2696"/>
        <pc:sldMkLst>
          <pc:docMk/>
          <pc:sldMk cId="167526092" sldId="350"/>
        </pc:sldMkLst>
      </pc:sldChg>
      <pc:sldChg chg="del">
        <pc:chgData name="Coates, Isabelle" userId="e03ffb72-7b31-484c-a1a6-29ee864a0981" providerId="ADAL" clId="{B7D30309-705D-4ED3-BD9F-6C73946180FB}" dt="2021-02-10T15:05:07.486" v="1941" actId="2696"/>
        <pc:sldMkLst>
          <pc:docMk/>
          <pc:sldMk cId="3774268630" sldId="351"/>
        </pc:sldMkLst>
      </pc:sldChg>
      <pc:sldChg chg="del">
        <pc:chgData name="Coates, Isabelle" userId="e03ffb72-7b31-484c-a1a6-29ee864a0981" providerId="ADAL" clId="{B7D30309-705D-4ED3-BD9F-6C73946180FB}" dt="2021-02-10T15:05:07.029" v="1940" actId="2696"/>
        <pc:sldMkLst>
          <pc:docMk/>
          <pc:sldMk cId="1149936002" sldId="352"/>
        </pc:sldMkLst>
      </pc:sldChg>
      <pc:sldChg chg="del">
        <pc:chgData name="Coates, Isabelle" userId="e03ffb72-7b31-484c-a1a6-29ee864a0981" providerId="ADAL" clId="{B7D30309-705D-4ED3-BD9F-6C73946180FB}" dt="2021-02-10T15:05:05.495" v="1936" actId="2696"/>
        <pc:sldMkLst>
          <pc:docMk/>
          <pc:sldMk cId="1278485322" sldId="353"/>
        </pc:sldMkLst>
      </pc:sldChg>
      <pc:sldChg chg="del">
        <pc:chgData name="Coates, Isabelle" userId="e03ffb72-7b31-484c-a1a6-29ee864a0981" providerId="ADAL" clId="{B7D30309-705D-4ED3-BD9F-6C73946180FB}" dt="2021-02-10T15:05:04.900" v="1935" actId="2696"/>
        <pc:sldMkLst>
          <pc:docMk/>
          <pc:sldMk cId="3718516911" sldId="354"/>
        </pc:sldMkLst>
      </pc:sldChg>
      <pc:sldChg chg="del">
        <pc:chgData name="Coates, Isabelle" userId="e03ffb72-7b31-484c-a1a6-29ee864a0981" providerId="ADAL" clId="{B7D30309-705D-4ED3-BD9F-6C73946180FB}" dt="2021-02-10T15:05:04.540" v="1934" actId="2696"/>
        <pc:sldMkLst>
          <pc:docMk/>
          <pc:sldMk cId="2060440708" sldId="355"/>
        </pc:sldMkLst>
      </pc:sldChg>
      <pc:sldChg chg="del">
        <pc:chgData name="Coates, Isabelle" userId="e03ffb72-7b31-484c-a1a6-29ee864a0981" providerId="ADAL" clId="{B7D30309-705D-4ED3-BD9F-6C73946180FB}" dt="2021-02-10T15:05:03.492" v="1933" actId="2696"/>
        <pc:sldMkLst>
          <pc:docMk/>
          <pc:sldMk cId="2220461825" sldId="356"/>
        </pc:sldMkLst>
      </pc:sldChg>
      <pc:sldChg chg="modSp add">
        <pc:chgData name="Coates, Isabelle" userId="e03ffb72-7b31-484c-a1a6-29ee864a0981" providerId="ADAL" clId="{B7D30309-705D-4ED3-BD9F-6C73946180FB}" dt="2021-02-10T13:27:16.827" v="280" actId="113"/>
        <pc:sldMkLst>
          <pc:docMk/>
          <pc:sldMk cId="3456927814" sldId="357"/>
        </pc:sldMkLst>
        <pc:spChg chg="mod">
          <ac:chgData name="Coates, Isabelle" userId="e03ffb72-7b31-484c-a1a6-29ee864a0981" providerId="ADAL" clId="{B7D30309-705D-4ED3-BD9F-6C73946180FB}" dt="2021-02-10T13:22:43.481" v="241" actId="20577"/>
          <ac:spMkLst>
            <pc:docMk/>
            <pc:sldMk cId="3456927814" sldId="357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3:27:16.827" v="280" actId="113"/>
          <ac:spMkLst>
            <pc:docMk/>
            <pc:sldMk cId="3456927814" sldId="357"/>
            <ac:spMk id="9" creationId="{98E1078F-3A4D-4292-990B-BCAFDE64CCAB}"/>
          </ac:spMkLst>
        </pc:spChg>
      </pc:sldChg>
      <pc:sldChg chg="modSp add">
        <pc:chgData name="Coates, Isabelle" userId="e03ffb72-7b31-484c-a1a6-29ee864a0981" providerId="ADAL" clId="{B7D30309-705D-4ED3-BD9F-6C73946180FB}" dt="2021-02-10T13:29:57.198" v="356" actId="20577"/>
        <pc:sldMkLst>
          <pc:docMk/>
          <pc:sldMk cId="3716524889" sldId="358"/>
        </pc:sldMkLst>
        <pc:spChg chg="mod">
          <ac:chgData name="Coates, Isabelle" userId="e03ffb72-7b31-484c-a1a6-29ee864a0981" providerId="ADAL" clId="{B7D30309-705D-4ED3-BD9F-6C73946180FB}" dt="2021-02-10T13:29:57.198" v="356" actId="20577"/>
          <ac:spMkLst>
            <pc:docMk/>
            <pc:sldMk cId="3716524889" sldId="358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3:29:37.447" v="333" actId="1076"/>
          <ac:spMkLst>
            <pc:docMk/>
            <pc:sldMk cId="3716524889" sldId="358"/>
            <ac:spMk id="9" creationId="{98E1078F-3A4D-4292-990B-BCAFDE64CCAB}"/>
          </ac:spMkLst>
        </pc:spChg>
      </pc:sldChg>
      <pc:sldChg chg="modSp add ord">
        <pc:chgData name="Coates, Isabelle" userId="e03ffb72-7b31-484c-a1a6-29ee864a0981" providerId="ADAL" clId="{B7D30309-705D-4ED3-BD9F-6C73946180FB}" dt="2021-02-10T13:16:03.151" v="217" actId="20577"/>
        <pc:sldMkLst>
          <pc:docMk/>
          <pc:sldMk cId="3464985139" sldId="359"/>
        </pc:sldMkLst>
        <pc:spChg chg="mod">
          <ac:chgData name="Coates, Isabelle" userId="e03ffb72-7b31-484c-a1a6-29ee864a0981" providerId="ADAL" clId="{B7D30309-705D-4ED3-BD9F-6C73946180FB}" dt="2021-02-10T13:16:03.151" v="217" actId="20577"/>
          <ac:spMkLst>
            <pc:docMk/>
            <pc:sldMk cId="3464985139" sldId="359"/>
            <ac:spMk id="2" creationId="{604BA904-64A6-4E10-9DC9-EB509DE97374}"/>
          </ac:spMkLst>
        </pc:spChg>
      </pc:sldChg>
      <pc:sldChg chg="modSp add ord">
        <pc:chgData name="Coates, Isabelle" userId="e03ffb72-7b31-484c-a1a6-29ee864a0981" providerId="ADAL" clId="{B7D30309-705D-4ED3-BD9F-6C73946180FB}" dt="2021-02-10T13:28:30.996" v="322" actId="20577"/>
        <pc:sldMkLst>
          <pc:docMk/>
          <pc:sldMk cId="1154659002" sldId="360"/>
        </pc:sldMkLst>
        <pc:spChg chg="mod">
          <ac:chgData name="Coates, Isabelle" userId="e03ffb72-7b31-484c-a1a6-29ee864a0981" providerId="ADAL" clId="{B7D30309-705D-4ED3-BD9F-6C73946180FB}" dt="2021-02-10T13:28:30.996" v="322" actId="20577"/>
          <ac:spMkLst>
            <pc:docMk/>
            <pc:sldMk cId="1154659002" sldId="360"/>
            <ac:spMk id="2" creationId="{604BA904-64A6-4E10-9DC9-EB509DE97374}"/>
          </ac:spMkLst>
        </pc:spChg>
      </pc:sldChg>
      <pc:sldChg chg="addSp modSp add">
        <pc:chgData name="Coates, Isabelle" userId="e03ffb72-7b31-484c-a1a6-29ee864a0981" providerId="ADAL" clId="{B7D30309-705D-4ED3-BD9F-6C73946180FB}" dt="2021-02-10T13:49:13.041" v="718" actId="1076"/>
        <pc:sldMkLst>
          <pc:docMk/>
          <pc:sldMk cId="3080138360" sldId="361"/>
        </pc:sldMkLst>
        <pc:spChg chg="mod">
          <ac:chgData name="Coates, Isabelle" userId="e03ffb72-7b31-484c-a1a6-29ee864a0981" providerId="ADAL" clId="{B7D30309-705D-4ED3-BD9F-6C73946180FB}" dt="2021-02-10T13:46:56.170" v="700" actId="20577"/>
          <ac:spMkLst>
            <pc:docMk/>
            <pc:sldMk cId="3080138360" sldId="361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3:48:12.367" v="713" actId="2711"/>
          <ac:spMkLst>
            <pc:docMk/>
            <pc:sldMk cId="3080138360" sldId="361"/>
            <ac:spMk id="3" creationId="{7591BD53-E6EA-4035-AF2E-A6C7BC269D8D}"/>
          </ac:spMkLst>
        </pc:spChg>
        <pc:picChg chg="add mod">
          <ac:chgData name="Coates, Isabelle" userId="e03ffb72-7b31-484c-a1a6-29ee864a0981" providerId="ADAL" clId="{B7D30309-705D-4ED3-BD9F-6C73946180FB}" dt="2021-02-10T13:49:13.041" v="718" actId="1076"/>
          <ac:picMkLst>
            <pc:docMk/>
            <pc:sldMk cId="3080138360" sldId="361"/>
            <ac:picMk id="4" creationId="{B69F98C7-8F61-40B5-AB71-5D264A4C2559}"/>
          </ac:picMkLst>
        </pc:picChg>
      </pc:sldChg>
      <pc:sldChg chg="add del ord">
        <pc:chgData name="Coates, Isabelle" userId="e03ffb72-7b31-484c-a1a6-29ee864a0981" providerId="ADAL" clId="{B7D30309-705D-4ED3-BD9F-6C73946180FB}" dt="2021-02-10T14:01:37.590" v="894"/>
        <pc:sldMkLst>
          <pc:docMk/>
          <pc:sldMk cId="876378122" sldId="362"/>
        </pc:sldMkLst>
      </pc:sldChg>
      <pc:sldChg chg="modSp add ord">
        <pc:chgData name="Coates, Isabelle" userId="e03ffb72-7b31-484c-a1a6-29ee864a0981" providerId="ADAL" clId="{B7D30309-705D-4ED3-BD9F-6C73946180FB}" dt="2021-02-10T14:01:50.534" v="903" actId="5793"/>
        <pc:sldMkLst>
          <pc:docMk/>
          <pc:sldMk cId="2501864277" sldId="362"/>
        </pc:sldMkLst>
        <pc:spChg chg="mod">
          <ac:chgData name="Coates, Isabelle" userId="e03ffb72-7b31-484c-a1a6-29ee864a0981" providerId="ADAL" clId="{B7D30309-705D-4ED3-BD9F-6C73946180FB}" dt="2021-02-10T14:01:50.534" v="903" actId="5793"/>
          <ac:spMkLst>
            <pc:docMk/>
            <pc:sldMk cId="2501864277" sldId="362"/>
            <ac:spMk id="2" creationId="{604BA904-64A6-4E10-9DC9-EB509DE97374}"/>
          </ac:spMkLst>
        </pc:spChg>
      </pc:sldChg>
      <pc:sldChg chg="modSp add ord">
        <pc:chgData name="Coates, Isabelle" userId="e03ffb72-7b31-484c-a1a6-29ee864a0981" providerId="ADAL" clId="{B7D30309-705D-4ED3-BD9F-6C73946180FB}" dt="2021-02-10T14:02:32.633" v="916" actId="20577"/>
        <pc:sldMkLst>
          <pc:docMk/>
          <pc:sldMk cId="2054610778" sldId="363"/>
        </pc:sldMkLst>
        <pc:spChg chg="mod">
          <ac:chgData name="Coates, Isabelle" userId="e03ffb72-7b31-484c-a1a6-29ee864a0981" providerId="ADAL" clId="{B7D30309-705D-4ED3-BD9F-6C73946180FB}" dt="2021-02-10T14:02:32.633" v="916" actId="20577"/>
          <ac:spMkLst>
            <pc:docMk/>
            <pc:sldMk cId="2054610778" sldId="363"/>
            <ac:spMk id="2" creationId="{604BA904-64A6-4E10-9DC9-EB509DE97374}"/>
          </ac:spMkLst>
        </pc:spChg>
      </pc:sldChg>
      <pc:sldChg chg="modSp add ord">
        <pc:chgData name="Coates, Isabelle" userId="e03ffb72-7b31-484c-a1a6-29ee864a0981" providerId="ADAL" clId="{B7D30309-705D-4ED3-BD9F-6C73946180FB}" dt="2021-02-10T14:26:36.787" v="1209" actId="20577"/>
        <pc:sldMkLst>
          <pc:docMk/>
          <pc:sldMk cId="3473566800" sldId="364"/>
        </pc:sldMkLst>
        <pc:spChg chg="mod">
          <ac:chgData name="Coates, Isabelle" userId="e03ffb72-7b31-484c-a1a6-29ee864a0981" providerId="ADAL" clId="{B7D30309-705D-4ED3-BD9F-6C73946180FB}" dt="2021-02-10T14:26:36.787" v="1209" actId="20577"/>
          <ac:spMkLst>
            <pc:docMk/>
            <pc:sldMk cId="3473566800" sldId="364"/>
            <ac:spMk id="2" creationId="{604BA904-64A6-4E10-9DC9-EB509DE97374}"/>
          </ac:spMkLst>
        </pc:spChg>
      </pc:sldChg>
      <pc:sldChg chg="addSp delSp modSp add">
        <pc:chgData name="Coates, Isabelle" userId="e03ffb72-7b31-484c-a1a6-29ee864a0981" providerId="ADAL" clId="{B7D30309-705D-4ED3-BD9F-6C73946180FB}" dt="2021-02-10T14:15:32.465" v="1058" actId="12"/>
        <pc:sldMkLst>
          <pc:docMk/>
          <pc:sldMk cId="1074253496" sldId="365"/>
        </pc:sldMkLst>
        <pc:spChg chg="mod">
          <ac:chgData name="Coates, Isabelle" userId="e03ffb72-7b31-484c-a1a6-29ee864a0981" providerId="ADAL" clId="{B7D30309-705D-4ED3-BD9F-6C73946180FB}" dt="2021-02-10T14:12:30.545" v="986" actId="20577"/>
          <ac:spMkLst>
            <pc:docMk/>
            <pc:sldMk cId="1074253496" sldId="365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4:15:32.465" v="1058" actId="12"/>
          <ac:spMkLst>
            <pc:docMk/>
            <pc:sldMk cId="1074253496" sldId="365"/>
            <ac:spMk id="6" creationId="{894E6ADD-AFAA-460E-9A6D-6EDC92E8EE44}"/>
          </ac:spMkLst>
        </pc:spChg>
        <pc:picChg chg="del mod">
          <ac:chgData name="Coates, Isabelle" userId="e03ffb72-7b31-484c-a1a6-29ee864a0981" providerId="ADAL" clId="{B7D30309-705D-4ED3-BD9F-6C73946180FB}" dt="2021-02-10T14:13:39.029" v="1032" actId="478"/>
          <ac:picMkLst>
            <pc:docMk/>
            <pc:sldMk cId="1074253496" sldId="365"/>
            <ac:picMk id="3" creationId="{2C64421C-D3F4-40E5-A3C7-97BB40CEB23F}"/>
          </ac:picMkLst>
        </pc:picChg>
        <pc:picChg chg="del mod">
          <ac:chgData name="Coates, Isabelle" userId="e03ffb72-7b31-484c-a1a6-29ee864a0981" providerId="ADAL" clId="{B7D30309-705D-4ED3-BD9F-6C73946180FB}" dt="2021-02-10T14:13:50.983" v="1038" actId="478"/>
          <ac:picMkLst>
            <pc:docMk/>
            <pc:sldMk cId="1074253496" sldId="365"/>
            <ac:picMk id="4" creationId="{40ED3F91-31F5-46EB-8E9C-887B437898EB}"/>
          </ac:picMkLst>
        </pc:picChg>
        <pc:picChg chg="del">
          <ac:chgData name="Coates, Isabelle" userId="e03ffb72-7b31-484c-a1a6-29ee864a0981" providerId="ADAL" clId="{B7D30309-705D-4ED3-BD9F-6C73946180FB}" dt="2021-02-10T14:13:49.511" v="1036" actId="478"/>
          <ac:picMkLst>
            <pc:docMk/>
            <pc:sldMk cId="1074253496" sldId="365"/>
            <ac:picMk id="5" creationId="{D312B4AC-07A9-469F-AFC7-D20A13F8DC4E}"/>
          </ac:picMkLst>
        </pc:picChg>
        <pc:picChg chg="add mod">
          <ac:chgData name="Coates, Isabelle" userId="e03ffb72-7b31-484c-a1a6-29ee864a0981" providerId="ADAL" clId="{B7D30309-705D-4ED3-BD9F-6C73946180FB}" dt="2021-02-10T14:15:20.580" v="1052" actId="1076"/>
          <ac:picMkLst>
            <pc:docMk/>
            <pc:sldMk cId="1074253496" sldId="365"/>
            <ac:picMk id="7" creationId="{D1D4148A-1A79-4FB3-862B-953D2BB7D3D9}"/>
          </ac:picMkLst>
        </pc:picChg>
        <pc:picChg chg="add mod">
          <ac:chgData name="Coates, Isabelle" userId="e03ffb72-7b31-484c-a1a6-29ee864a0981" providerId="ADAL" clId="{B7D30309-705D-4ED3-BD9F-6C73946180FB}" dt="2021-02-10T14:15:25.964" v="1055" actId="1076"/>
          <ac:picMkLst>
            <pc:docMk/>
            <pc:sldMk cId="1074253496" sldId="365"/>
            <ac:picMk id="8" creationId="{A709C116-269F-4F81-8930-E35D300C7B7A}"/>
          </ac:picMkLst>
        </pc:picChg>
      </pc:sldChg>
      <pc:sldChg chg="addSp modSp add">
        <pc:chgData name="Coates, Isabelle" userId="e03ffb72-7b31-484c-a1a6-29ee864a0981" providerId="ADAL" clId="{B7D30309-705D-4ED3-BD9F-6C73946180FB}" dt="2021-02-10T14:20:00.998" v="1127" actId="1076"/>
        <pc:sldMkLst>
          <pc:docMk/>
          <pc:sldMk cId="3960881008" sldId="366"/>
        </pc:sldMkLst>
        <pc:spChg chg="mod">
          <ac:chgData name="Coates, Isabelle" userId="e03ffb72-7b31-484c-a1a6-29ee864a0981" providerId="ADAL" clId="{B7D30309-705D-4ED3-BD9F-6C73946180FB}" dt="2021-02-10T14:18:26.122" v="1111" actId="20577"/>
          <ac:spMkLst>
            <pc:docMk/>
            <pc:sldMk cId="3960881008" sldId="366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4:19:56.369" v="1125" actId="20577"/>
          <ac:spMkLst>
            <pc:docMk/>
            <pc:sldMk cId="3960881008" sldId="366"/>
            <ac:spMk id="6" creationId="{894E6ADD-AFAA-460E-9A6D-6EDC92E8EE44}"/>
          </ac:spMkLst>
        </pc:spChg>
        <pc:picChg chg="add mod">
          <ac:chgData name="Coates, Isabelle" userId="e03ffb72-7b31-484c-a1a6-29ee864a0981" providerId="ADAL" clId="{B7D30309-705D-4ED3-BD9F-6C73946180FB}" dt="2021-02-10T14:19:58.950" v="1126" actId="1076"/>
          <ac:picMkLst>
            <pc:docMk/>
            <pc:sldMk cId="3960881008" sldId="366"/>
            <ac:picMk id="3" creationId="{0C1130BC-2F34-4A50-96B6-A05EE11E5494}"/>
          </ac:picMkLst>
        </pc:picChg>
        <pc:picChg chg="add mod">
          <ac:chgData name="Coates, Isabelle" userId="e03ffb72-7b31-484c-a1a6-29ee864a0981" providerId="ADAL" clId="{B7D30309-705D-4ED3-BD9F-6C73946180FB}" dt="2021-02-10T14:20:00.998" v="1127" actId="1076"/>
          <ac:picMkLst>
            <pc:docMk/>
            <pc:sldMk cId="3960881008" sldId="366"/>
            <ac:picMk id="4" creationId="{D91335EE-43CE-4209-B76F-FDE0B37FE3B8}"/>
          </ac:picMkLst>
        </pc:picChg>
      </pc:sldChg>
      <pc:sldChg chg="add">
        <pc:chgData name="Coates, Isabelle" userId="e03ffb72-7b31-484c-a1a6-29ee864a0981" providerId="ADAL" clId="{B7D30309-705D-4ED3-BD9F-6C73946180FB}" dt="2021-02-10T14:42:22.820" v="1499"/>
        <pc:sldMkLst>
          <pc:docMk/>
          <pc:sldMk cId="3546465893" sldId="367"/>
        </pc:sldMkLst>
      </pc:sldChg>
      <pc:sldChg chg="modSp add ord">
        <pc:chgData name="Coates, Isabelle" userId="e03ffb72-7b31-484c-a1a6-29ee864a0981" providerId="ADAL" clId="{B7D30309-705D-4ED3-BD9F-6C73946180FB}" dt="2021-02-10T14:51:24.281" v="1571" actId="20577"/>
        <pc:sldMkLst>
          <pc:docMk/>
          <pc:sldMk cId="1099417092" sldId="368"/>
        </pc:sldMkLst>
        <pc:spChg chg="mod">
          <ac:chgData name="Coates, Isabelle" userId="e03ffb72-7b31-484c-a1a6-29ee864a0981" providerId="ADAL" clId="{B7D30309-705D-4ED3-BD9F-6C73946180FB}" dt="2021-02-10T14:51:24.281" v="1571" actId="20577"/>
          <ac:spMkLst>
            <pc:docMk/>
            <pc:sldMk cId="1099417092" sldId="368"/>
            <ac:spMk id="2" creationId="{604BA904-64A6-4E10-9DC9-EB509DE97374}"/>
          </ac:spMkLst>
        </pc:spChg>
      </pc:sldChg>
      <pc:sldChg chg="addSp delSp modSp add">
        <pc:chgData name="Coates, Isabelle" userId="e03ffb72-7b31-484c-a1a6-29ee864a0981" providerId="ADAL" clId="{B7D30309-705D-4ED3-BD9F-6C73946180FB}" dt="2021-02-10T14:56:48.855" v="1662" actId="20577"/>
        <pc:sldMkLst>
          <pc:docMk/>
          <pc:sldMk cId="2104602714" sldId="369"/>
        </pc:sldMkLst>
        <pc:spChg chg="mod">
          <ac:chgData name="Coates, Isabelle" userId="e03ffb72-7b31-484c-a1a6-29ee864a0981" providerId="ADAL" clId="{B7D30309-705D-4ED3-BD9F-6C73946180FB}" dt="2021-02-10T14:56:48.855" v="1662" actId="20577"/>
          <ac:spMkLst>
            <pc:docMk/>
            <pc:sldMk cId="2104602714" sldId="369"/>
            <ac:spMk id="2" creationId="{E9272F0E-1F23-4605-A360-8DD777B96560}"/>
          </ac:spMkLst>
        </pc:spChg>
        <pc:spChg chg="add mod">
          <ac:chgData name="Coates, Isabelle" userId="e03ffb72-7b31-484c-a1a6-29ee864a0981" providerId="ADAL" clId="{B7D30309-705D-4ED3-BD9F-6C73946180FB}" dt="2021-02-10T14:56:43.780" v="1647" actId="1076"/>
          <ac:spMkLst>
            <pc:docMk/>
            <pc:sldMk cId="2104602714" sldId="369"/>
            <ac:spMk id="3" creationId="{3DF8F1DB-E962-4E54-91BA-E10954AE320E}"/>
          </ac:spMkLst>
        </pc:spChg>
        <pc:spChg chg="del mod">
          <ac:chgData name="Coates, Isabelle" userId="e03ffb72-7b31-484c-a1a6-29ee864a0981" providerId="ADAL" clId="{B7D30309-705D-4ED3-BD9F-6C73946180FB}" dt="2021-02-10T14:55:44.296" v="1632"/>
          <ac:spMkLst>
            <pc:docMk/>
            <pc:sldMk cId="2104602714" sldId="369"/>
            <ac:spMk id="9" creationId="{98E1078F-3A4D-4292-990B-BCAFDE64CCAB}"/>
          </ac:spMkLst>
        </pc:spChg>
        <pc:picChg chg="del">
          <ac:chgData name="Coates, Isabelle" userId="e03ffb72-7b31-484c-a1a6-29ee864a0981" providerId="ADAL" clId="{B7D30309-705D-4ED3-BD9F-6C73946180FB}" dt="2021-02-10T14:55:34.593" v="1628" actId="478"/>
          <ac:picMkLst>
            <pc:docMk/>
            <pc:sldMk cId="2104602714" sldId="369"/>
            <ac:picMk id="4" creationId="{5E883A99-820C-4FE3-91C5-35F4A0348979}"/>
          </ac:picMkLst>
        </pc:picChg>
      </pc:sldChg>
      <pc:sldChg chg="modSp add">
        <pc:chgData name="Coates, Isabelle" userId="e03ffb72-7b31-484c-a1a6-29ee864a0981" providerId="ADAL" clId="{B7D30309-705D-4ED3-BD9F-6C73946180FB}" dt="2021-02-10T15:00:22.632" v="1774" actId="20577"/>
        <pc:sldMkLst>
          <pc:docMk/>
          <pc:sldMk cId="828339509" sldId="370"/>
        </pc:sldMkLst>
        <pc:spChg chg="mod">
          <ac:chgData name="Coates, Isabelle" userId="e03ffb72-7b31-484c-a1a6-29ee864a0981" providerId="ADAL" clId="{B7D30309-705D-4ED3-BD9F-6C73946180FB}" dt="2021-02-10T14:57:18.065" v="1726" actId="1076"/>
          <ac:spMkLst>
            <pc:docMk/>
            <pc:sldMk cId="828339509" sldId="370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5:00:22.632" v="1774" actId="20577"/>
          <ac:spMkLst>
            <pc:docMk/>
            <pc:sldMk cId="828339509" sldId="370"/>
            <ac:spMk id="3" creationId="{3DF8F1DB-E962-4E54-91BA-E10954AE320E}"/>
          </ac:spMkLst>
        </pc:spChg>
      </pc:sldChg>
      <pc:sldChg chg="modSp add ord">
        <pc:chgData name="Coates, Isabelle" userId="e03ffb72-7b31-484c-a1a6-29ee864a0981" providerId="ADAL" clId="{B7D30309-705D-4ED3-BD9F-6C73946180FB}" dt="2021-02-10T15:02:55.877" v="1890" actId="20577"/>
        <pc:sldMkLst>
          <pc:docMk/>
          <pc:sldMk cId="2085899773" sldId="371"/>
        </pc:sldMkLst>
        <pc:spChg chg="mod">
          <ac:chgData name="Coates, Isabelle" userId="e03ffb72-7b31-484c-a1a6-29ee864a0981" providerId="ADAL" clId="{B7D30309-705D-4ED3-BD9F-6C73946180FB}" dt="2021-02-10T15:02:55.877" v="1890" actId="20577"/>
          <ac:spMkLst>
            <pc:docMk/>
            <pc:sldMk cId="2085899773" sldId="371"/>
            <ac:spMk id="2" creationId="{604BA904-64A6-4E10-9DC9-EB509DE97374}"/>
          </ac:spMkLst>
        </pc:spChg>
      </pc:sldChg>
      <pc:sldChg chg="addSp modSp add ord">
        <pc:chgData name="Coates, Isabelle" userId="e03ffb72-7b31-484c-a1a6-29ee864a0981" providerId="ADAL" clId="{B7D30309-705D-4ED3-BD9F-6C73946180FB}" dt="2021-02-10T15:04:24.795" v="1932" actId="1076"/>
        <pc:sldMkLst>
          <pc:docMk/>
          <pc:sldMk cId="4249673856" sldId="372"/>
        </pc:sldMkLst>
        <pc:spChg chg="mod">
          <ac:chgData name="Coates, Isabelle" userId="e03ffb72-7b31-484c-a1a6-29ee864a0981" providerId="ADAL" clId="{B7D30309-705D-4ED3-BD9F-6C73946180FB}" dt="2021-02-10T15:03:28.739" v="1914" actId="20577"/>
          <ac:spMkLst>
            <pc:docMk/>
            <pc:sldMk cId="4249673856" sldId="372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5:04:14.083" v="1929" actId="20577"/>
          <ac:spMkLst>
            <pc:docMk/>
            <pc:sldMk cId="4249673856" sldId="372"/>
            <ac:spMk id="9" creationId="{98E1078F-3A4D-4292-990B-BCAFDE64CCAB}"/>
          </ac:spMkLst>
        </pc:spChg>
        <pc:picChg chg="add mod">
          <ac:chgData name="Coates, Isabelle" userId="e03ffb72-7b31-484c-a1a6-29ee864a0981" providerId="ADAL" clId="{B7D30309-705D-4ED3-BD9F-6C73946180FB}" dt="2021-02-10T15:04:24.795" v="1932" actId="1076"/>
          <ac:picMkLst>
            <pc:docMk/>
            <pc:sldMk cId="4249673856" sldId="372"/>
            <ac:picMk id="3" creationId="{CD5D0153-F12A-44B7-992F-3D14DD9A8C31}"/>
          </ac:picMkLst>
        </pc:picChg>
      </pc:sldChg>
      <pc:sldChg chg="modSp add ord">
        <pc:chgData name="Coates, Isabelle" userId="e03ffb72-7b31-484c-a1a6-29ee864a0981" providerId="ADAL" clId="{B7D30309-705D-4ED3-BD9F-6C73946180FB}" dt="2021-02-10T15:05:28.716" v="1964" actId="20577"/>
        <pc:sldMkLst>
          <pc:docMk/>
          <pc:sldMk cId="1824489378" sldId="373"/>
        </pc:sldMkLst>
        <pc:spChg chg="mod">
          <ac:chgData name="Coates, Isabelle" userId="e03ffb72-7b31-484c-a1a6-29ee864a0981" providerId="ADAL" clId="{B7D30309-705D-4ED3-BD9F-6C73946180FB}" dt="2021-02-10T15:05:28.716" v="1964" actId="20577"/>
          <ac:spMkLst>
            <pc:docMk/>
            <pc:sldMk cId="1824489378" sldId="373"/>
            <ac:spMk id="2" creationId="{604BA904-64A6-4E10-9DC9-EB509DE97374}"/>
          </ac:spMkLst>
        </pc:spChg>
      </pc:sldChg>
      <pc:sldChg chg="modSp add ord">
        <pc:chgData name="Coates, Isabelle" userId="e03ffb72-7b31-484c-a1a6-29ee864a0981" providerId="ADAL" clId="{B7D30309-705D-4ED3-BD9F-6C73946180FB}" dt="2021-02-10T15:06:50.051" v="1992" actId="20577"/>
        <pc:sldMkLst>
          <pc:docMk/>
          <pc:sldMk cId="2639492397" sldId="374"/>
        </pc:sldMkLst>
        <pc:spChg chg="mod">
          <ac:chgData name="Coates, Isabelle" userId="e03ffb72-7b31-484c-a1a6-29ee864a0981" providerId="ADAL" clId="{B7D30309-705D-4ED3-BD9F-6C73946180FB}" dt="2021-02-10T15:05:52.419" v="1979" actId="20577"/>
          <ac:spMkLst>
            <pc:docMk/>
            <pc:sldMk cId="2639492397" sldId="374"/>
            <ac:spMk id="2" creationId="{E9272F0E-1F23-4605-A360-8DD777B96560}"/>
          </ac:spMkLst>
        </pc:spChg>
        <pc:spChg chg="mod">
          <ac:chgData name="Coates, Isabelle" userId="e03ffb72-7b31-484c-a1a6-29ee864a0981" providerId="ADAL" clId="{B7D30309-705D-4ED3-BD9F-6C73946180FB}" dt="2021-02-10T15:06:50.051" v="1992" actId="20577"/>
          <ac:spMkLst>
            <pc:docMk/>
            <pc:sldMk cId="2639492397" sldId="374"/>
            <ac:spMk id="9" creationId="{98E1078F-3A4D-4292-990B-BCAFDE64CCAB}"/>
          </ac:spMkLst>
        </pc:spChg>
      </pc:sldChg>
    </pc:docChg>
  </pc:docChgLst>
  <pc:docChgLst>
    <pc:chgData name="Coates, Isabelle" userId="e03ffb72-7b31-484c-a1a6-29ee864a0981" providerId="ADAL" clId="{F52DF7F7-1832-4DC4-A06B-FFBBBE470E1E}"/>
    <pc:docChg chg="undo custSel addSld delSld modSld sldOrd">
      <pc:chgData name="Coates, Isabelle" userId="e03ffb72-7b31-484c-a1a6-29ee864a0981" providerId="ADAL" clId="{F52DF7F7-1832-4DC4-A06B-FFBBBE470E1E}" dt="2021-02-20T22:34:05.260" v="1198" actId="20577"/>
      <pc:docMkLst>
        <pc:docMk/>
      </pc:docMkLst>
      <pc:sldChg chg="modSp">
        <pc:chgData name="Coates, Isabelle" userId="e03ffb72-7b31-484c-a1a6-29ee864a0981" providerId="ADAL" clId="{F52DF7F7-1832-4DC4-A06B-FFBBBE470E1E}" dt="2021-02-20T22:33:26.002" v="1194" actId="20577"/>
        <pc:sldMkLst>
          <pc:docMk/>
          <pc:sldMk cId="1063933377" sldId="256"/>
        </pc:sldMkLst>
        <pc:spChg chg="mod">
          <ac:chgData name="Coates, Isabelle" userId="e03ffb72-7b31-484c-a1a6-29ee864a0981" providerId="ADAL" clId="{F52DF7F7-1832-4DC4-A06B-FFBBBE470E1E}" dt="2021-02-20T22:33:26.002" v="1194" actId="20577"/>
          <ac:spMkLst>
            <pc:docMk/>
            <pc:sldMk cId="1063933377" sldId="256"/>
            <ac:spMk id="2" creationId="{C9E2EDBF-A0DE-4B4E-98B6-730797C814D1}"/>
          </ac:spMkLst>
        </pc:spChg>
      </pc:sldChg>
      <pc:sldChg chg="modSp">
        <pc:chgData name="Coates, Isabelle" userId="e03ffb72-7b31-484c-a1a6-29ee864a0981" providerId="ADAL" clId="{F52DF7F7-1832-4DC4-A06B-FFBBBE470E1E}" dt="2021-02-20T20:04:03.444" v="1189" actId="1076"/>
        <pc:sldMkLst>
          <pc:docMk/>
          <pc:sldMk cId="489371809" sldId="308"/>
        </pc:sldMkLst>
        <pc:spChg chg="mod">
          <ac:chgData name="Coates, Isabelle" userId="e03ffb72-7b31-484c-a1a6-29ee864a0981" providerId="ADAL" clId="{F52DF7F7-1832-4DC4-A06B-FFBBBE470E1E}" dt="2021-02-20T20:04:03.444" v="1189" actId="1076"/>
          <ac:spMkLst>
            <pc:docMk/>
            <pc:sldMk cId="489371809" sldId="308"/>
            <ac:spMk id="9" creationId="{98E1078F-3A4D-4292-990B-BCAFDE64CCAB}"/>
          </ac:spMkLst>
        </pc:spChg>
      </pc:sldChg>
      <pc:sldChg chg="addSp delSp modSp modNotesTx">
        <pc:chgData name="Coates, Isabelle" userId="e03ffb72-7b31-484c-a1a6-29ee864a0981" providerId="ADAL" clId="{F52DF7F7-1832-4DC4-A06B-FFBBBE470E1E}" dt="2021-02-18T20:38:17.671" v="907" actId="1076"/>
        <pc:sldMkLst>
          <pc:docMk/>
          <pc:sldMk cId="3546465893" sldId="367"/>
        </pc:sldMkLst>
        <pc:spChg chg="add mod">
          <ac:chgData name="Coates, Isabelle" userId="e03ffb72-7b31-484c-a1a6-29ee864a0981" providerId="ADAL" clId="{F52DF7F7-1832-4DC4-A06B-FFBBBE470E1E}" dt="2021-02-18T20:38:17.671" v="907" actId="1076"/>
          <ac:spMkLst>
            <pc:docMk/>
            <pc:sldMk cId="3546465893" sldId="367"/>
            <ac:spMk id="8" creationId="{531A29DD-9E40-4EF4-ACA4-5959046A3DAD}"/>
          </ac:spMkLst>
        </pc:spChg>
        <pc:picChg chg="del mod">
          <ac:chgData name="Coates, Isabelle" userId="e03ffb72-7b31-484c-a1a6-29ee864a0981" providerId="ADAL" clId="{F52DF7F7-1832-4DC4-A06B-FFBBBE470E1E}" dt="2021-02-18T20:36:27.797" v="886" actId="478"/>
          <ac:picMkLst>
            <pc:docMk/>
            <pc:sldMk cId="3546465893" sldId="367"/>
            <ac:picMk id="3" creationId="{5C088C5F-F3DA-4235-892F-31C408CEF2E6}"/>
          </ac:picMkLst>
        </pc:picChg>
        <pc:picChg chg="mod">
          <ac:chgData name="Coates, Isabelle" userId="e03ffb72-7b31-484c-a1a6-29ee864a0981" providerId="ADAL" clId="{F52DF7F7-1832-4DC4-A06B-FFBBBE470E1E}" dt="2021-02-18T20:38:01.016" v="905" actId="1076"/>
          <ac:picMkLst>
            <pc:docMk/>
            <pc:sldMk cId="3546465893" sldId="367"/>
            <ac:picMk id="4" creationId="{E66535E4-EAD3-4F38-B0D3-9383E5DBE949}"/>
          </ac:picMkLst>
        </pc:picChg>
        <pc:picChg chg="add mod">
          <ac:chgData name="Coates, Isabelle" userId="e03ffb72-7b31-484c-a1a6-29ee864a0981" providerId="ADAL" clId="{F52DF7F7-1832-4DC4-A06B-FFBBBE470E1E}" dt="2021-02-18T20:37:55.280" v="903" actId="1076"/>
          <ac:picMkLst>
            <pc:docMk/>
            <pc:sldMk cId="3546465893" sldId="367"/>
            <ac:picMk id="5" creationId="{41C476D4-F1C5-4BBD-A92E-0A30A80AD9AC}"/>
          </ac:picMkLst>
        </pc:picChg>
        <pc:picChg chg="add mod">
          <ac:chgData name="Coates, Isabelle" userId="e03ffb72-7b31-484c-a1a6-29ee864a0981" providerId="ADAL" clId="{F52DF7F7-1832-4DC4-A06B-FFBBBE470E1E}" dt="2021-02-18T20:37:54.249" v="902" actId="1076"/>
          <ac:picMkLst>
            <pc:docMk/>
            <pc:sldMk cId="3546465893" sldId="367"/>
            <ac:picMk id="6" creationId="{6D3B16E9-478A-48AE-A5BE-0A10DDA3BD22}"/>
          </ac:picMkLst>
        </pc:picChg>
        <pc:picChg chg="add mod">
          <ac:chgData name="Coates, Isabelle" userId="e03ffb72-7b31-484c-a1a6-29ee864a0981" providerId="ADAL" clId="{F52DF7F7-1832-4DC4-A06B-FFBBBE470E1E}" dt="2021-02-18T20:37:56.810" v="904" actId="1076"/>
          <ac:picMkLst>
            <pc:docMk/>
            <pc:sldMk cId="3546465893" sldId="367"/>
            <ac:picMk id="7" creationId="{812090F1-E39A-495C-8670-EFCCA3DFCC78}"/>
          </ac:picMkLst>
        </pc:picChg>
      </pc:sldChg>
      <pc:sldChg chg="modSp">
        <pc:chgData name="Coates, Isabelle" userId="e03ffb72-7b31-484c-a1a6-29ee864a0981" providerId="ADAL" clId="{F52DF7F7-1832-4DC4-A06B-FFBBBE470E1E}" dt="2021-02-20T20:04:19.806" v="1193" actId="1076"/>
        <pc:sldMkLst>
          <pc:docMk/>
          <pc:sldMk cId="2639492397" sldId="374"/>
        </pc:sldMkLst>
        <pc:spChg chg="mod">
          <ac:chgData name="Coates, Isabelle" userId="e03ffb72-7b31-484c-a1a6-29ee864a0981" providerId="ADAL" clId="{F52DF7F7-1832-4DC4-A06B-FFBBBE470E1E}" dt="2021-02-20T20:04:19.806" v="1193" actId="1076"/>
          <ac:spMkLst>
            <pc:docMk/>
            <pc:sldMk cId="2639492397" sldId="374"/>
            <ac:spMk id="9" creationId="{98E1078F-3A4D-4292-990B-BCAFDE64CCAB}"/>
          </ac:spMkLst>
        </pc:spChg>
      </pc:sldChg>
      <pc:sldChg chg="addSp delSp modSp ord">
        <pc:chgData name="Coates, Isabelle" userId="e03ffb72-7b31-484c-a1a6-29ee864a0981" providerId="ADAL" clId="{F52DF7F7-1832-4DC4-A06B-FFBBBE470E1E}" dt="2021-02-20T19:58:43.400" v="1182" actId="113"/>
        <pc:sldMkLst>
          <pc:docMk/>
          <pc:sldMk cId="1634339150" sldId="375"/>
        </pc:sldMkLst>
        <pc:spChg chg="add del">
          <ac:chgData name="Coates, Isabelle" userId="e03ffb72-7b31-484c-a1a6-29ee864a0981" providerId="ADAL" clId="{F52DF7F7-1832-4DC4-A06B-FFBBBE470E1E}" dt="2021-02-18T17:10:41.331" v="1"/>
          <ac:spMkLst>
            <pc:docMk/>
            <pc:sldMk cId="1634339150" sldId="375"/>
            <ac:spMk id="3" creationId="{038E0B9C-F861-42D3-878B-2594F5212FF2}"/>
          </ac:spMkLst>
        </pc:spChg>
        <pc:spChg chg="add del">
          <ac:chgData name="Coates, Isabelle" userId="e03ffb72-7b31-484c-a1a6-29ee864a0981" providerId="ADAL" clId="{F52DF7F7-1832-4DC4-A06B-FFBBBE470E1E}" dt="2021-02-18T17:12:09.716" v="16"/>
          <ac:spMkLst>
            <pc:docMk/>
            <pc:sldMk cId="1634339150" sldId="375"/>
            <ac:spMk id="4" creationId="{F1E65C6A-84FD-433C-9F6E-93823A3F6D71}"/>
          </ac:spMkLst>
        </pc:spChg>
        <pc:spChg chg="del mod">
          <ac:chgData name="Coates, Isabelle" userId="e03ffb72-7b31-484c-a1a6-29ee864a0981" providerId="ADAL" clId="{F52DF7F7-1832-4DC4-A06B-FFBBBE470E1E}" dt="2021-02-18T17:45:07.642" v="352" actId="478"/>
          <ac:spMkLst>
            <pc:docMk/>
            <pc:sldMk cId="1634339150" sldId="375"/>
            <ac:spMk id="5" creationId="{4C6F1737-7747-4DF2-94E7-9C2B69D33050}"/>
          </ac:spMkLst>
        </pc:spChg>
        <pc:spChg chg="add del">
          <ac:chgData name="Coates, Isabelle" userId="e03ffb72-7b31-484c-a1a6-29ee864a0981" providerId="ADAL" clId="{F52DF7F7-1832-4DC4-A06B-FFBBBE470E1E}" dt="2021-02-18T17:44:48.124" v="348"/>
          <ac:spMkLst>
            <pc:docMk/>
            <pc:sldMk cId="1634339150" sldId="375"/>
            <ac:spMk id="6" creationId="{16E7D767-7B04-4AE6-BBD2-000AC4B77987}"/>
          </ac:spMkLst>
        </pc:spChg>
        <pc:spChg chg="add mod">
          <ac:chgData name="Coates, Isabelle" userId="e03ffb72-7b31-484c-a1a6-29ee864a0981" providerId="ADAL" clId="{F52DF7F7-1832-4DC4-A06B-FFBBBE470E1E}" dt="2021-02-20T19:58:43.400" v="1182" actId="113"/>
          <ac:spMkLst>
            <pc:docMk/>
            <pc:sldMk cId="1634339150" sldId="375"/>
            <ac:spMk id="7" creationId="{097AACC7-1D64-4D62-863B-A042140A7D52}"/>
          </ac:spMkLst>
        </pc:spChg>
      </pc:sldChg>
      <pc:sldChg chg="modSp add ord">
        <pc:chgData name="Coates, Isabelle" userId="e03ffb72-7b31-484c-a1a6-29ee864a0981" providerId="ADAL" clId="{F52DF7F7-1832-4DC4-A06B-FFBBBE470E1E}" dt="2021-02-18T17:23:07.938" v="58" actId="5793"/>
        <pc:sldMkLst>
          <pc:docMk/>
          <pc:sldMk cId="449623580" sldId="376"/>
        </pc:sldMkLst>
        <pc:spChg chg="mod">
          <ac:chgData name="Coates, Isabelle" userId="e03ffb72-7b31-484c-a1a6-29ee864a0981" providerId="ADAL" clId="{F52DF7F7-1832-4DC4-A06B-FFBBBE470E1E}" dt="2021-02-18T17:23:07.938" v="58" actId="5793"/>
          <ac:spMkLst>
            <pc:docMk/>
            <pc:sldMk cId="449623580" sldId="376"/>
            <ac:spMk id="5" creationId="{4C6F1737-7747-4DF2-94E7-9C2B69D33050}"/>
          </ac:spMkLst>
        </pc:spChg>
      </pc:sldChg>
      <pc:sldChg chg="addSp delSp modSp">
        <pc:chgData name="Coates, Isabelle" userId="e03ffb72-7b31-484c-a1a6-29ee864a0981" providerId="ADAL" clId="{F52DF7F7-1832-4DC4-A06B-FFBBBE470E1E}" dt="2021-02-18T17:26:02.688" v="90" actId="1076"/>
        <pc:sldMkLst>
          <pc:docMk/>
          <pc:sldMk cId="1046554770" sldId="377"/>
        </pc:sldMkLst>
        <pc:spChg chg="add del mod">
          <ac:chgData name="Coates, Isabelle" userId="e03ffb72-7b31-484c-a1a6-29ee864a0981" providerId="ADAL" clId="{F52DF7F7-1832-4DC4-A06B-FFBBBE470E1E}" dt="2021-02-18T17:22:07.264" v="45" actId="478"/>
          <ac:spMkLst>
            <pc:docMk/>
            <pc:sldMk cId="1046554770" sldId="377"/>
            <ac:spMk id="3" creationId="{F9B0E373-AB69-4250-80AD-FAD7675FF82E}"/>
          </ac:spMkLst>
        </pc:spChg>
        <pc:spChg chg="add mod">
          <ac:chgData name="Coates, Isabelle" userId="e03ffb72-7b31-484c-a1a6-29ee864a0981" providerId="ADAL" clId="{F52DF7F7-1832-4DC4-A06B-FFBBBE470E1E}" dt="2021-02-18T17:25:22.529" v="80" actId="1076"/>
          <ac:spMkLst>
            <pc:docMk/>
            <pc:sldMk cId="1046554770" sldId="377"/>
            <ac:spMk id="9" creationId="{47F9907A-BEE4-4941-A7CB-B458D99FDED9}"/>
          </ac:spMkLst>
        </pc:spChg>
        <pc:spChg chg="add mod">
          <ac:chgData name="Coates, Isabelle" userId="e03ffb72-7b31-484c-a1a6-29ee864a0981" providerId="ADAL" clId="{F52DF7F7-1832-4DC4-A06B-FFBBBE470E1E}" dt="2021-02-18T17:25:35.175" v="86" actId="20577"/>
          <ac:spMkLst>
            <pc:docMk/>
            <pc:sldMk cId="1046554770" sldId="377"/>
            <ac:spMk id="12" creationId="{97BB19A2-2AEF-45F4-84D4-D8BD16621E33}"/>
          </ac:spMkLst>
        </pc:spChg>
        <pc:picChg chg="add mod modCrop">
          <ac:chgData name="Coates, Isabelle" userId="e03ffb72-7b31-484c-a1a6-29ee864a0981" providerId="ADAL" clId="{F52DF7F7-1832-4DC4-A06B-FFBBBE470E1E}" dt="2021-02-18T17:25:55.956" v="88" actId="1076"/>
          <ac:picMkLst>
            <pc:docMk/>
            <pc:sldMk cId="1046554770" sldId="377"/>
            <ac:picMk id="4" creationId="{A1CA222D-7837-4F84-92E0-E3126D145060}"/>
          </ac:picMkLst>
        </pc:picChg>
        <pc:picChg chg="del">
          <ac:chgData name="Coates, Isabelle" userId="e03ffb72-7b31-484c-a1a6-29ee864a0981" providerId="ADAL" clId="{F52DF7F7-1832-4DC4-A06B-FFBBBE470E1E}" dt="2021-02-18T17:20:25.214" v="41" actId="478"/>
          <ac:picMkLst>
            <pc:docMk/>
            <pc:sldMk cId="1046554770" sldId="377"/>
            <ac:picMk id="5" creationId="{130711F4-1FD4-43E9-87FF-C158DAA14EB9}"/>
          </ac:picMkLst>
        </pc:picChg>
        <pc:picChg chg="del">
          <ac:chgData name="Coates, Isabelle" userId="e03ffb72-7b31-484c-a1a6-29ee864a0981" providerId="ADAL" clId="{F52DF7F7-1832-4DC4-A06B-FFBBBE470E1E}" dt="2021-02-18T17:20:27.032" v="42" actId="478"/>
          <ac:picMkLst>
            <pc:docMk/>
            <pc:sldMk cId="1046554770" sldId="377"/>
            <ac:picMk id="6" creationId="{B47952C6-DA84-4BA1-9062-055574BCB98B}"/>
          </ac:picMkLst>
        </pc:picChg>
        <pc:picChg chg="add mod modCrop">
          <ac:chgData name="Coates, Isabelle" userId="e03ffb72-7b31-484c-a1a6-29ee864a0981" providerId="ADAL" clId="{F52DF7F7-1832-4DC4-A06B-FFBBBE470E1E}" dt="2021-02-18T17:26:02.688" v="90" actId="1076"/>
          <ac:picMkLst>
            <pc:docMk/>
            <pc:sldMk cId="1046554770" sldId="377"/>
            <ac:picMk id="7" creationId="{B2257C31-CFDC-42AD-AA50-07C0BF1ECE87}"/>
          </ac:picMkLst>
        </pc:picChg>
        <pc:picChg chg="add mod">
          <ac:chgData name="Coates, Isabelle" userId="e03ffb72-7b31-484c-a1a6-29ee864a0981" providerId="ADAL" clId="{F52DF7F7-1832-4DC4-A06B-FFBBBE470E1E}" dt="2021-02-18T17:24:30.305" v="70" actId="1076"/>
          <ac:picMkLst>
            <pc:docMk/>
            <pc:sldMk cId="1046554770" sldId="377"/>
            <ac:picMk id="8" creationId="{06E0D7A7-5FA8-4E6A-82F8-0F94324C79FF}"/>
          </ac:picMkLst>
        </pc:picChg>
      </pc:sldChg>
      <pc:sldChg chg="addSp delSp modSp add ord">
        <pc:chgData name="Coates, Isabelle" userId="e03ffb72-7b31-484c-a1a6-29ee864a0981" providerId="ADAL" clId="{F52DF7F7-1832-4DC4-A06B-FFBBBE470E1E}" dt="2021-02-18T17:41:03.673" v="339" actId="1076"/>
        <pc:sldMkLst>
          <pc:docMk/>
          <pc:sldMk cId="4162042530" sldId="378"/>
        </pc:sldMkLst>
        <pc:spChg chg="mod">
          <ac:chgData name="Coates, Isabelle" userId="e03ffb72-7b31-484c-a1a6-29ee864a0981" providerId="ADAL" clId="{F52DF7F7-1832-4DC4-A06B-FFBBBE470E1E}" dt="2021-02-18T17:38:27.902" v="324" actId="20577"/>
          <ac:spMkLst>
            <pc:docMk/>
            <pc:sldMk cId="4162042530" sldId="378"/>
            <ac:spMk id="2" creationId="{E9272F0E-1F23-4605-A360-8DD777B96560}"/>
          </ac:spMkLst>
        </pc:spChg>
        <pc:spChg chg="del">
          <ac:chgData name="Coates, Isabelle" userId="e03ffb72-7b31-484c-a1a6-29ee864a0981" providerId="ADAL" clId="{F52DF7F7-1832-4DC4-A06B-FFBBBE470E1E}" dt="2021-02-18T17:38:33.245" v="325" actId="478"/>
          <ac:spMkLst>
            <pc:docMk/>
            <pc:sldMk cId="4162042530" sldId="378"/>
            <ac:spMk id="9" creationId="{47F9907A-BEE4-4941-A7CB-B458D99FDED9}"/>
          </ac:spMkLst>
        </pc:spChg>
        <pc:spChg chg="del">
          <ac:chgData name="Coates, Isabelle" userId="e03ffb72-7b31-484c-a1a6-29ee864a0981" providerId="ADAL" clId="{F52DF7F7-1832-4DC4-A06B-FFBBBE470E1E}" dt="2021-02-18T17:38:35.502" v="326" actId="478"/>
          <ac:spMkLst>
            <pc:docMk/>
            <pc:sldMk cId="4162042530" sldId="378"/>
            <ac:spMk id="12" creationId="{97BB19A2-2AEF-45F4-84D4-D8BD16621E33}"/>
          </ac:spMkLst>
        </pc:spChg>
        <pc:picChg chg="add mod">
          <ac:chgData name="Coates, Isabelle" userId="e03ffb72-7b31-484c-a1a6-29ee864a0981" providerId="ADAL" clId="{F52DF7F7-1832-4DC4-A06B-FFBBBE470E1E}" dt="2021-02-18T17:41:03.673" v="339" actId="1076"/>
          <ac:picMkLst>
            <pc:docMk/>
            <pc:sldMk cId="4162042530" sldId="378"/>
            <ac:picMk id="3" creationId="{2DF8C5D6-E8B9-4695-939E-DAC5DBB5521F}"/>
          </ac:picMkLst>
        </pc:picChg>
        <pc:picChg chg="del mod">
          <ac:chgData name="Coates, Isabelle" userId="e03ffb72-7b31-484c-a1a6-29ee864a0981" providerId="ADAL" clId="{F52DF7F7-1832-4DC4-A06B-FFBBBE470E1E}" dt="2021-02-18T17:38:25.214" v="323" actId="478"/>
          <ac:picMkLst>
            <pc:docMk/>
            <pc:sldMk cId="4162042530" sldId="378"/>
            <ac:picMk id="4" creationId="{A1CA222D-7837-4F84-92E0-E3126D145060}"/>
          </ac:picMkLst>
        </pc:picChg>
        <pc:picChg chg="add mod modCrop">
          <ac:chgData name="Coates, Isabelle" userId="e03ffb72-7b31-484c-a1a6-29ee864a0981" providerId="ADAL" clId="{F52DF7F7-1832-4DC4-A06B-FFBBBE470E1E}" dt="2021-02-18T17:40:55.507" v="336" actId="1076"/>
          <ac:picMkLst>
            <pc:docMk/>
            <pc:sldMk cId="4162042530" sldId="378"/>
            <ac:picMk id="5" creationId="{CEE0EF5B-BAA5-4A36-A15B-55280FFC0732}"/>
          </ac:picMkLst>
        </pc:picChg>
        <pc:picChg chg="del">
          <ac:chgData name="Coates, Isabelle" userId="e03ffb72-7b31-484c-a1a6-29ee864a0981" providerId="ADAL" clId="{F52DF7F7-1832-4DC4-A06B-FFBBBE470E1E}" dt="2021-02-18T17:38:24.096" v="321" actId="478"/>
          <ac:picMkLst>
            <pc:docMk/>
            <pc:sldMk cId="4162042530" sldId="378"/>
            <ac:picMk id="7" creationId="{B2257C31-CFDC-42AD-AA50-07C0BF1ECE87}"/>
          </ac:picMkLst>
        </pc:picChg>
        <pc:picChg chg="del">
          <ac:chgData name="Coates, Isabelle" userId="e03ffb72-7b31-484c-a1a6-29ee864a0981" providerId="ADAL" clId="{F52DF7F7-1832-4DC4-A06B-FFBBBE470E1E}" dt="2021-02-18T17:38:36.954" v="327" actId="478"/>
          <ac:picMkLst>
            <pc:docMk/>
            <pc:sldMk cId="4162042530" sldId="378"/>
            <ac:picMk id="8" creationId="{06E0D7A7-5FA8-4E6A-82F8-0F94324C79FF}"/>
          </ac:picMkLst>
        </pc:picChg>
      </pc:sldChg>
      <pc:sldChg chg="modSp add">
        <pc:chgData name="Coates, Isabelle" userId="e03ffb72-7b31-484c-a1a6-29ee864a0981" providerId="ADAL" clId="{F52DF7F7-1832-4DC4-A06B-FFBBBE470E1E}" dt="2021-02-18T17:42:13.263" v="341" actId="6549"/>
        <pc:sldMkLst>
          <pc:docMk/>
          <pc:sldMk cId="3408657585" sldId="379"/>
        </pc:sldMkLst>
        <pc:spChg chg="mod">
          <ac:chgData name="Coates, Isabelle" userId="e03ffb72-7b31-484c-a1a6-29ee864a0981" providerId="ADAL" clId="{F52DF7F7-1832-4DC4-A06B-FFBBBE470E1E}" dt="2021-02-18T17:42:13.263" v="341" actId="6549"/>
          <ac:spMkLst>
            <pc:docMk/>
            <pc:sldMk cId="3408657585" sldId="379"/>
            <ac:spMk id="2" creationId="{E9272F0E-1F23-4605-A360-8DD777B96560}"/>
          </ac:spMkLst>
        </pc:spChg>
      </pc:sldChg>
      <pc:sldChg chg="addSp delSp modSp add ord">
        <pc:chgData name="Coates, Isabelle" userId="e03ffb72-7b31-484c-a1a6-29ee864a0981" providerId="ADAL" clId="{F52DF7F7-1832-4DC4-A06B-FFBBBE470E1E}" dt="2021-02-18T17:49:24.642" v="375" actId="1076"/>
        <pc:sldMkLst>
          <pc:docMk/>
          <pc:sldMk cId="2808542028" sldId="380"/>
        </pc:sldMkLst>
        <pc:spChg chg="mod">
          <ac:chgData name="Coates, Isabelle" userId="e03ffb72-7b31-484c-a1a6-29ee864a0981" providerId="ADAL" clId="{F52DF7F7-1832-4DC4-A06B-FFBBBE470E1E}" dt="2021-02-18T17:48:36.631" v="364" actId="20577"/>
          <ac:spMkLst>
            <pc:docMk/>
            <pc:sldMk cId="2808542028" sldId="380"/>
            <ac:spMk id="2" creationId="{E9272F0E-1F23-4605-A360-8DD777B96560}"/>
          </ac:spMkLst>
        </pc:spChg>
        <pc:spChg chg="add del">
          <ac:chgData name="Coates, Isabelle" userId="e03ffb72-7b31-484c-a1a6-29ee864a0981" providerId="ADAL" clId="{F52DF7F7-1832-4DC4-A06B-FFBBBE470E1E}" dt="2021-02-18T17:49:01.922" v="367" actId="478"/>
          <ac:spMkLst>
            <pc:docMk/>
            <pc:sldMk cId="2808542028" sldId="380"/>
            <ac:spMk id="6" creationId="{F6BDF434-BFC0-427D-98C4-CFD0441CCDDF}"/>
          </ac:spMkLst>
        </pc:spChg>
        <pc:picChg chg="del">
          <ac:chgData name="Coates, Isabelle" userId="e03ffb72-7b31-484c-a1a6-29ee864a0981" providerId="ADAL" clId="{F52DF7F7-1832-4DC4-A06B-FFBBBE470E1E}" dt="2021-02-18T17:46:26.978" v="362" actId="478"/>
          <ac:picMkLst>
            <pc:docMk/>
            <pc:sldMk cId="2808542028" sldId="380"/>
            <ac:picMk id="3" creationId="{2DF8C5D6-E8B9-4695-939E-DAC5DBB5521F}"/>
          </ac:picMkLst>
        </pc:picChg>
        <pc:picChg chg="add mod">
          <ac:chgData name="Coates, Isabelle" userId="e03ffb72-7b31-484c-a1a6-29ee864a0981" providerId="ADAL" clId="{F52DF7F7-1832-4DC4-A06B-FFBBBE470E1E}" dt="2021-02-18T17:49:24.642" v="375" actId="1076"/>
          <ac:picMkLst>
            <pc:docMk/>
            <pc:sldMk cId="2808542028" sldId="380"/>
            <ac:picMk id="4" creationId="{72759AF2-1381-47AD-BC5B-521574489215}"/>
          </ac:picMkLst>
        </pc:picChg>
        <pc:picChg chg="del">
          <ac:chgData name="Coates, Isabelle" userId="e03ffb72-7b31-484c-a1a6-29ee864a0981" providerId="ADAL" clId="{F52DF7F7-1832-4DC4-A06B-FFBBBE470E1E}" dt="2021-02-18T17:46:25.671" v="361" actId="478"/>
          <ac:picMkLst>
            <pc:docMk/>
            <pc:sldMk cId="2808542028" sldId="380"/>
            <ac:picMk id="5" creationId="{CEE0EF5B-BAA5-4A36-A15B-55280FFC0732}"/>
          </ac:picMkLst>
        </pc:picChg>
        <pc:picChg chg="add mod">
          <ac:chgData name="Coates, Isabelle" userId="e03ffb72-7b31-484c-a1a6-29ee864a0981" providerId="ADAL" clId="{F52DF7F7-1832-4DC4-A06B-FFBBBE470E1E}" dt="2021-02-18T17:49:19.198" v="374" actId="688"/>
          <ac:picMkLst>
            <pc:docMk/>
            <pc:sldMk cId="2808542028" sldId="380"/>
            <ac:picMk id="7" creationId="{E98AA1DA-2789-41B8-953C-0CDFF5C28DB2}"/>
          </ac:picMkLst>
        </pc:picChg>
      </pc:sldChg>
      <pc:sldChg chg="addSp delSp modSp add">
        <pc:chgData name="Coates, Isabelle" userId="e03ffb72-7b31-484c-a1a6-29ee864a0981" providerId="ADAL" clId="{F52DF7F7-1832-4DC4-A06B-FFBBBE470E1E}" dt="2021-02-18T17:51:01.413" v="384" actId="1076"/>
        <pc:sldMkLst>
          <pc:docMk/>
          <pc:sldMk cId="483625325" sldId="381"/>
        </pc:sldMkLst>
        <pc:spChg chg="mod">
          <ac:chgData name="Coates, Isabelle" userId="e03ffb72-7b31-484c-a1a6-29ee864a0981" providerId="ADAL" clId="{F52DF7F7-1832-4DC4-A06B-FFBBBE470E1E}" dt="2021-02-18T17:50:53.628" v="382" actId="1076"/>
          <ac:spMkLst>
            <pc:docMk/>
            <pc:sldMk cId="483625325" sldId="381"/>
            <ac:spMk id="2" creationId="{E9272F0E-1F23-4605-A360-8DD777B96560}"/>
          </ac:spMkLst>
        </pc:spChg>
        <pc:picChg chg="add mod">
          <ac:chgData name="Coates, Isabelle" userId="e03ffb72-7b31-484c-a1a6-29ee864a0981" providerId="ADAL" clId="{F52DF7F7-1832-4DC4-A06B-FFBBBE470E1E}" dt="2021-02-18T17:50:19.358" v="380" actId="1076"/>
          <ac:picMkLst>
            <pc:docMk/>
            <pc:sldMk cId="483625325" sldId="381"/>
            <ac:picMk id="3" creationId="{BDEDED3D-3503-4788-945C-B3C0297D5F93}"/>
          </ac:picMkLst>
        </pc:picChg>
        <pc:picChg chg="del">
          <ac:chgData name="Coates, Isabelle" userId="e03ffb72-7b31-484c-a1a6-29ee864a0981" providerId="ADAL" clId="{F52DF7F7-1832-4DC4-A06B-FFBBBE470E1E}" dt="2021-02-18T17:49:32.334" v="377" actId="478"/>
          <ac:picMkLst>
            <pc:docMk/>
            <pc:sldMk cId="483625325" sldId="381"/>
            <ac:picMk id="4" creationId="{72759AF2-1381-47AD-BC5B-521574489215}"/>
          </ac:picMkLst>
        </pc:picChg>
        <pc:picChg chg="add mod">
          <ac:chgData name="Coates, Isabelle" userId="e03ffb72-7b31-484c-a1a6-29ee864a0981" providerId="ADAL" clId="{F52DF7F7-1832-4DC4-A06B-FFBBBE470E1E}" dt="2021-02-18T17:51:01.413" v="384" actId="1076"/>
          <ac:picMkLst>
            <pc:docMk/>
            <pc:sldMk cId="483625325" sldId="381"/>
            <ac:picMk id="5" creationId="{7A610515-795F-4264-B7B1-AF774161F62C}"/>
          </ac:picMkLst>
        </pc:picChg>
        <pc:picChg chg="del">
          <ac:chgData name="Coates, Isabelle" userId="e03ffb72-7b31-484c-a1a6-29ee864a0981" providerId="ADAL" clId="{F52DF7F7-1832-4DC4-A06B-FFBBBE470E1E}" dt="2021-02-18T17:49:33.922" v="378" actId="478"/>
          <ac:picMkLst>
            <pc:docMk/>
            <pc:sldMk cId="483625325" sldId="381"/>
            <ac:picMk id="7" creationId="{E98AA1DA-2789-41B8-953C-0CDFF5C28DB2}"/>
          </ac:picMkLst>
        </pc:picChg>
      </pc:sldChg>
      <pc:sldChg chg="addSp delSp modSp add">
        <pc:chgData name="Coates, Isabelle" userId="e03ffb72-7b31-484c-a1a6-29ee864a0981" providerId="ADAL" clId="{F52DF7F7-1832-4DC4-A06B-FFBBBE470E1E}" dt="2021-02-18T17:51:55.673" v="397" actId="1076"/>
        <pc:sldMkLst>
          <pc:docMk/>
          <pc:sldMk cId="1694433294" sldId="382"/>
        </pc:sldMkLst>
        <pc:picChg chg="del">
          <ac:chgData name="Coates, Isabelle" userId="e03ffb72-7b31-484c-a1a6-29ee864a0981" providerId="ADAL" clId="{F52DF7F7-1832-4DC4-A06B-FFBBBE470E1E}" dt="2021-02-18T17:51:24.249" v="386" actId="478"/>
          <ac:picMkLst>
            <pc:docMk/>
            <pc:sldMk cId="1694433294" sldId="382"/>
            <ac:picMk id="3" creationId="{BDEDED3D-3503-4788-945C-B3C0297D5F93}"/>
          </ac:picMkLst>
        </pc:picChg>
        <pc:picChg chg="add del mod">
          <ac:chgData name="Coates, Isabelle" userId="e03ffb72-7b31-484c-a1a6-29ee864a0981" providerId="ADAL" clId="{F52DF7F7-1832-4DC4-A06B-FFBBBE470E1E}" dt="2021-02-18T17:51:29.655" v="389" actId="478"/>
          <ac:picMkLst>
            <pc:docMk/>
            <pc:sldMk cId="1694433294" sldId="382"/>
            <ac:picMk id="4" creationId="{06D87B95-FE6A-4873-AFDF-456EEC8E6FE3}"/>
          </ac:picMkLst>
        </pc:picChg>
        <pc:picChg chg="del mod">
          <ac:chgData name="Coates, Isabelle" userId="e03ffb72-7b31-484c-a1a6-29ee864a0981" providerId="ADAL" clId="{F52DF7F7-1832-4DC4-A06B-FFBBBE470E1E}" dt="2021-02-18T17:51:37.488" v="394" actId="478"/>
          <ac:picMkLst>
            <pc:docMk/>
            <pc:sldMk cId="1694433294" sldId="382"/>
            <ac:picMk id="5" creationId="{7A610515-795F-4264-B7B1-AF774161F62C}"/>
          </ac:picMkLst>
        </pc:picChg>
        <pc:picChg chg="add mod">
          <ac:chgData name="Coates, Isabelle" userId="e03ffb72-7b31-484c-a1a6-29ee864a0981" providerId="ADAL" clId="{F52DF7F7-1832-4DC4-A06B-FFBBBE470E1E}" dt="2021-02-18T17:51:36.291" v="393" actId="1076"/>
          <ac:picMkLst>
            <pc:docMk/>
            <pc:sldMk cId="1694433294" sldId="382"/>
            <ac:picMk id="6" creationId="{005AB9F8-65CE-420F-9746-2CC8DA5556D4}"/>
          </ac:picMkLst>
        </pc:picChg>
        <pc:picChg chg="add mod">
          <ac:chgData name="Coates, Isabelle" userId="e03ffb72-7b31-484c-a1a6-29ee864a0981" providerId="ADAL" clId="{F52DF7F7-1832-4DC4-A06B-FFBBBE470E1E}" dt="2021-02-18T17:51:55.673" v="397" actId="1076"/>
          <ac:picMkLst>
            <pc:docMk/>
            <pc:sldMk cId="1694433294" sldId="382"/>
            <ac:picMk id="7" creationId="{8DCDB8C5-B9D4-4F54-8042-763ED7C9B881}"/>
          </ac:picMkLst>
        </pc:picChg>
      </pc:sldChg>
      <pc:sldChg chg="addSp delSp modSp add ord">
        <pc:chgData name="Coates, Isabelle" userId="e03ffb72-7b31-484c-a1a6-29ee864a0981" providerId="ADAL" clId="{F52DF7F7-1832-4DC4-A06B-FFBBBE470E1E}" dt="2021-02-18T20:42:23.999" v="949" actId="113"/>
        <pc:sldMkLst>
          <pc:docMk/>
          <pc:sldMk cId="1205049778" sldId="383"/>
        </pc:sldMkLst>
        <pc:spChg chg="add del">
          <ac:chgData name="Coates, Isabelle" userId="e03ffb72-7b31-484c-a1a6-29ee864a0981" providerId="ADAL" clId="{F52DF7F7-1832-4DC4-A06B-FFBBBE470E1E}" dt="2021-02-18T17:56:30.237" v="486"/>
          <ac:spMkLst>
            <pc:docMk/>
            <pc:sldMk cId="1205049778" sldId="383"/>
            <ac:spMk id="3" creationId="{B5CAC526-AA78-4912-A38D-510B73B32E73}"/>
          </ac:spMkLst>
        </pc:spChg>
        <pc:spChg chg="mod">
          <ac:chgData name="Coates, Isabelle" userId="e03ffb72-7b31-484c-a1a6-29ee864a0981" providerId="ADAL" clId="{F52DF7F7-1832-4DC4-A06B-FFBBBE470E1E}" dt="2021-02-18T20:42:23.999" v="949" actId="113"/>
          <ac:spMkLst>
            <pc:docMk/>
            <pc:sldMk cId="1205049778" sldId="383"/>
            <ac:spMk id="7" creationId="{097AACC7-1D64-4D62-863B-A042140A7D52}"/>
          </ac:spMkLst>
        </pc:spChg>
      </pc:sldChg>
      <pc:sldChg chg="addSp delSp modSp add ord">
        <pc:chgData name="Coates, Isabelle" userId="e03ffb72-7b31-484c-a1a6-29ee864a0981" providerId="ADAL" clId="{F52DF7F7-1832-4DC4-A06B-FFBBBE470E1E}" dt="2021-02-18T18:07:16.942" v="499" actId="1076"/>
        <pc:sldMkLst>
          <pc:docMk/>
          <pc:sldMk cId="1971331932" sldId="384"/>
        </pc:sldMkLst>
        <pc:picChg chg="add mod">
          <ac:chgData name="Coates, Isabelle" userId="e03ffb72-7b31-484c-a1a6-29ee864a0981" providerId="ADAL" clId="{F52DF7F7-1832-4DC4-A06B-FFBBBE470E1E}" dt="2021-02-18T18:06:13.976" v="496" actId="1076"/>
          <ac:picMkLst>
            <pc:docMk/>
            <pc:sldMk cId="1971331932" sldId="384"/>
            <ac:picMk id="3" creationId="{0A488767-AD5A-4DEB-8BA3-9DCC0B8404AC}"/>
          </ac:picMkLst>
        </pc:picChg>
        <pc:picChg chg="add mod">
          <ac:chgData name="Coates, Isabelle" userId="e03ffb72-7b31-484c-a1a6-29ee864a0981" providerId="ADAL" clId="{F52DF7F7-1832-4DC4-A06B-FFBBBE470E1E}" dt="2021-02-18T18:07:16.942" v="499" actId="1076"/>
          <ac:picMkLst>
            <pc:docMk/>
            <pc:sldMk cId="1971331932" sldId="384"/>
            <ac:picMk id="4" creationId="{A4CC5FF8-28B6-494D-A723-A696D2D25AED}"/>
          </ac:picMkLst>
        </pc:picChg>
        <pc:picChg chg="del">
          <ac:chgData name="Coates, Isabelle" userId="e03ffb72-7b31-484c-a1a6-29ee864a0981" providerId="ADAL" clId="{F52DF7F7-1832-4DC4-A06B-FFBBBE470E1E}" dt="2021-02-18T18:06:08.565" v="494" actId="478"/>
          <ac:picMkLst>
            <pc:docMk/>
            <pc:sldMk cId="1971331932" sldId="384"/>
            <ac:picMk id="6" creationId="{005AB9F8-65CE-420F-9746-2CC8DA5556D4}"/>
          </ac:picMkLst>
        </pc:picChg>
        <pc:picChg chg="del">
          <ac:chgData name="Coates, Isabelle" userId="e03ffb72-7b31-484c-a1a6-29ee864a0981" providerId="ADAL" clId="{F52DF7F7-1832-4DC4-A06B-FFBBBE470E1E}" dt="2021-02-18T18:06:06.064" v="493" actId="478"/>
          <ac:picMkLst>
            <pc:docMk/>
            <pc:sldMk cId="1971331932" sldId="384"/>
            <ac:picMk id="7" creationId="{8DCDB8C5-B9D4-4F54-8042-763ED7C9B881}"/>
          </ac:picMkLst>
        </pc:picChg>
      </pc:sldChg>
      <pc:sldChg chg="addSp delSp modSp add">
        <pc:chgData name="Coates, Isabelle" userId="e03ffb72-7b31-484c-a1a6-29ee864a0981" providerId="ADAL" clId="{F52DF7F7-1832-4DC4-A06B-FFBBBE470E1E}" dt="2021-02-18T18:10:23.209" v="509" actId="1076"/>
        <pc:sldMkLst>
          <pc:docMk/>
          <pc:sldMk cId="704694099" sldId="385"/>
        </pc:sldMkLst>
        <pc:spChg chg="add del">
          <ac:chgData name="Coates, Isabelle" userId="e03ffb72-7b31-484c-a1a6-29ee864a0981" providerId="ADAL" clId="{F52DF7F7-1832-4DC4-A06B-FFBBBE470E1E}" dt="2021-02-18T18:09:32.067" v="504" actId="478"/>
          <ac:spMkLst>
            <pc:docMk/>
            <pc:sldMk cId="704694099" sldId="385"/>
            <ac:spMk id="5" creationId="{53EF9079-FF32-47C4-AB06-31B29B0CD10B}"/>
          </ac:spMkLst>
        </pc:spChg>
        <pc:picChg chg="del">
          <ac:chgData name="Coates, Isabelle" userId="e03ffb72-7b31-484c-a1a6-29ee864a0981" providerId="ADAL" clId="{F52DF7F7-1832-4DC4-A06B-FFBBBE470E1E}" dt="2021-02-18T18:07:22.714" v="501" actId="478"/>
          <ac:picMkLst>
            <pc:docMk/>
            <pc:sldMk cId="704694099" sldId="385"/>
            <ac:picMk id="3" creationId="{0A488767-AD5A-4DEB-8BA3-9DCC0B8404AC}"/>
          </ac:picMkLst>
        </pc:picChg>
        <pc:picChg chg="del">
          <ac:chgData name="Coates, Isabelle" userId="e03ffb72-7b31-484c-a1a6-29ee864a0981" providerId="ADAL" clId="{F52DF7F7-1832-4DC4-A06B-FFBBBE470E1E}" dt="2021-02-18T18:07:23.966" v="502" actId="478"/>
          <ac:picMkLst>
            <pc:docMk/>
            <pc:sldMk cId="704694099" sldId="385"/>
            <ac:picMk id="4" creationId="{A4CC5FF8-28B6-494D-A723-A696D2D25AED}"/>
          </ac:picMkLst>
        </pc:picChg>
        <pc:picChg chg="add mod">
          <ac:chgData name="Coates, Isabelle" userId="e03ffb72-7b31-484c-a1a6-29ee864a0981" providerId="ADAL" clId="{F52DF7F7-1832-4DC4-A06B-FFBBBE470E1E}" dt="2021-02-18T18:09:41.141" v="507" actId="1076"/>
          <ac:picMkLst>
            <pc:docMk/>
            <pc:sldMk cId="704694099" sldId="385"/>
            <ac:picMk id="6" creationId="{96C9B299-25AE-4397-97E0-56C030EF926C}"/>
          </ac:picMkLst>
        </pc:picChg>
        <pc:picChg chg="add mod">
          <ac:chgData name="Coates, Isabelle" userId="e03ffb72-7b31-484c-a1a6-29ee864a0981" providerId="ADAL" clId="{F52DF7F7-1832-4DC4-A06B-FFBBBE470E1E}" dt="2021-02-18T18:10:23.209" v="509" actId="1076"/>
          <ac:picMkLst>
            <pc:docMk/>
            <pc:sldMk cId="704694099" sldId="385"/>
            <ac:picMk id="7" creationId="{A4A56BD2-F0F3-4B1C-8BCD-C08F9865A095}"/>
          </ac:picMkLst>
        </pc:picChg>
      </pc:sldChg>
      <pc:sldChg chg="addSp modSp add">
        <pc:chgData name="Coates, Isabelle" userId="e03ffb72-7b31-484c-a1a6-29ee864a0981" providerId="ADAL" clId="{F52DF7F7-1832-4DC4-A06B-FFBBBE470E1E}" dt="2021-02-18T21:03:27.923" v="1174" actId="1076"/>
        <pc:sldMkLst>
          <pc:docMk/>
          <pc:sldMk cId="1140578691" sldId="386"/>
        </pc:sldMkLst>
        <pc:spChg chg="mod">
          <ac:chgData name="Coates, Isabelle" userId="e03ffb72-7b31-484c-a1a6-29ee864a0981" providerId="ADAL" clId="{F52DF7F7-1832-4DC4-A06B-FFBBBE470E1E}" dt="2021-02-18T20:39:41.766" v="924" actId="20577"/>
          <ac:spMkLst>
            <pc:docMk/>
            <pc:sldMk cId="1140578691" sldId="386"/>
            <ac:spMk id="2" creationId="{E9272F0E-1F23-4605-A360-8DD777B96560}"/>
          </ac:spMkLst>
        </pc:spChg>
        <pc:spChg chg="mod">
          <ac:chgData name="Coates, Isabelle" userId="e03ffb72-7b31-484c-a1a6-29ee864a0981" providerId="ADAL" clId="{F52DF7F7-1832-4DC4-A06B-FFBBBE470E1E}" dt="2021-02-18T20:54:41.158" v="1170" actId="20577"/>
          <ac:spMkLst>
            <pc:docMk/>
            <pc:sldMk cId="1140578691" sldId="386"/>
            <ac:spMk id="9" creationId="{98E1078F-3A4D-4292-990B-BCAFDE64CCAB}"/>
          </ac:spMkLst>
        </pc:spChg>
        <pc:picChg chg="add mod">
          <ac:chgData name="Coates, Isabelle" userId="e03ffb72-7b31-484c-a1a6-29ee864a0981" providerId="ADAL" clId="{F52DF7F7-1832-4DC4-A06B-FFBBBE470E1E}" dt="2021-02-18T21:03:27.923" v="1174" actId="1076"/>
          <ac:picMkLst>
            <pc:docMk/>
            <pc:sldMk cId="1140578691" sldId="386"/>
            <ac:picMk id="3" creationId="{15F168CF-98CD-4EE9-9B54-D281F9132227}"/>
          </ac:picMkLst>
        </pc:picChg>
      </pc:sldChg>
      <pc:sldChg chg="modSp add ord">
        <pc:chgData name="Coates, Isabelle" userId="e03ffb72-7b31-484c-a1a6-29ee864a0981" providerId="ADAL" clId="{F52DF7F7-1832-4DC4-A06B-FFBBBE470E1E}" dt="2021-02-18T20:45:09.415" v="967" actId="207"/>
        <pc:sldMkLst>
          <pc:docMk/>
          <pc:sldMk cId="1652767003" sldId="387"/>
        </pc:sldMkLst>
        <pc:spChg chg="mod">
          <ac:chgData name="Coates, Isabelle" userId="e03ffb72-7b31-484c-a1a6-29ee864a0981" providerId="ADAL" clId="{F52DF7F7-1832-4DC4-A06B-FFBBBE470E1E}" dt="2021-02-18T20:45:09.415" v="967" actId="207"/>
          <ac:spMkLst>
            <pc:docMk/>
            <pc:sldMk cId="1652767003" sldId="387"/>
            <ac:spMk id="7" creationId="{097AACC7-1D64-4D62-863B-A042140A7D52}"/>
          </ac:spMkLst>
        </pc:spChg>
      </pc:sldChg>
      <pc:sldChg chg="addSp delSp add del">
        <pc:chgData name="Coates, Isabelle" userId="e03ffb72-7b31-484c-a1a6-29ee864a0981" providerId="ADAL" clId="{F52DF7F7-1832-4DC4-A06B-FFBBBE470E1E}" dt="2021-02-18T20:40:18.215" v="928" actId="2696"/>
        <pc:sldMkLst>
          <pc:docMk/>
          <pc:sldMk cId="1943180830" sldId="387"/>
        </pc:sldMkLst>
        <pc:spChg chg="add del">
          <ac:chgData name="Coates, Isabelle" userId="e03ffb72-7b31-484c-a1a6-29ee864a0981" providerId="ADAL" clId="{F52DF7F7-1832-4DC4-A06B-FFBBBE470E1E}" dt="2021-02-18T20:40:14.766" v="927" actId="478"/>
          <ac:spMkLst>
            <pc:docMk/>
            <pc:sldMk cId="1943180830" sldId="387"/>
            <ac:spMk id="3" creationId="{3DF8F1DB-E962-4E54-91BA-E10954AE320E}"/>
          </ac:spMkLst>
        </pc:spChg>
      </pc:sldChg>
      <pc:sldChg chg="addSp delSp modSp add ord">
        <pc:chgData name="Coates, Isabelle" userId="e03ffb72-7b31-484c-a1a6-29ee864a0981" providerId="ADAL" clId="{F52DF7F7-1832-4DC4-A06B-FFBBBE470E1E}" dt="2021-02-18T20:48:24.593" v="998" actId="1076"/>
        <pc:sldMkLst>
          <pc:docMk/>
          <pc:sldMk cId="982429535" sldId="388"/>
        </pc:sldMkLst>
        <pc:spChg chg="add del">
          <ac:chgData name="Coates, Isabelle" userId="e03ffb72-7b31-484c-a1a6-29ee864a0981" providerId="ADAL" clId="{F52DF7F7-1832-4DC4-A06B-FFBBBE470E1E}" dt="2021-02-18T20:46:19.148" v="974" actId="478"/>
          <ac:spMkLst>
            <pc:docMk/>
            <pc:sldMk cId="982429535" sldId="388"/>
            <ac:spMk id="6" creationId="{B6C83DAC-5DD7-46D4-9E6F-D76AD5FE0467}"/>
          </ac:spMkLst>
        </pc:spChg>
        <pc:spChg chg="add del">
          <ac:chgData name="Coates, Isabelle" userId="e03ffb72-7b31-484c-a1a6-29ee864a0981" providerId="ADAL" clId="{F52DF7F7-1832-4DC4-A06B-FFBBBE470E1E}" dt="2021-02-18T20:46:44.628" v="979" actId="478"/>
          <ac:spMkLst>
            <pc:docMk/>
            <pc:sldMk cId="982429535" sldId="388"/>
            <ac:spMk id="8" creationId="{5D7061FF-8508-40D8-B238-35D4CEDB0099}"/>
          </ac:spMkLst>
        </pc:spChg>
        <pc:spChg chg="add mod">
          <ac:chgData name="Coates, Isabelle" userId="e03ffb72-7b31-484c-a1a6-29ee864a0981" providerId="ADAL" clId="{F52DF7F7-1832-4DC4-A06B-FFBBBE470E1E}" dt="2021-02-18T20:47:29.293" v="992" actId="20577"/>
          <ac:spMkLst>
            <pc:docMk/>
            <pc:sldMk cId="982429535" sldId="388"/>
            <ac:spMk id="9" creationId="{202A1E1E-FAAD-45D3-9F2F-001F385885A7}"/>
          </ac:spMkLst>
        </pc:spChg>
        <pc:spChg chg="add mod">
          <ac:chgData name="Coates, Isabelle" userId="e03ffb72-7b31-484c-a1a6-29ee864a0981" providerId="ADAL" clId="{F52DF7F7-1832-4DC4-A06B-FFBBBE470E1E}" dt="2021-02-18T20:48:17.003" v="994" actId="1076"/>
          <ac:spMkLst>
            <pc:docMk/>
            <pc:sldMk cId="982429535" sldId="388"/>
            <ac:spMk id="12" creationId="{EC62BC6D-0A92-4A15-97BF-57C77D6A44C1}"/>
          </ac:spMkLst>
        </pc:spChg>
        <pc:spChg chg="add mod">
          <ac:chgData name="Coates, Isabelle" userId="e03ffb72-7b31-484c-a1a6-29ee864a0981" providerId="ADAL" clId="{F52DF7F7-1832-4DC4-A06B-FFBBBE470E1E}" dt="2021-02-18T20:48:24.593" v="998" actId="1076"/>
          <ac:spMkLst>
            <pc:docMk/>
            <pc:sldMk cId="982429535" sldId="388"/>
            <ac:spMk id="13" creationId="{A74B704A-D8F5-456D-9D57-14D510D6FB2E}"/>
          </ac:spMkLst>
        </pc:spChg>
        <pc:picChg chg="del">
          <ac:chgData name="Coates, Isabelle" userId="e03ffb72-7b31-484c-a1a6-29ee864a0981" providerId="ADAL" clId="{F52DF7F7-1832-4DC4-A06B-FFBBBE470E1E}" dt="2021-02-18T20:45:53.935" v="969" actId="478"/>
          <ac:picMkLst>
            <pc:docMk/>
            <pc:sldMk cId="982429535" sldId="388"/>
            <ac:picMk id="3" creationId="{0A488767-AD5A-4DEB-8BA3-9DCC0B8404AC}"/>
          </ac:picMkLst>
        </pc:picChg>
        <pc:picChg chg="del">
          <ac:chgData name="Coates, Isabelle" userId="e03ffb72-7b31-484c-a1a6-29ee864a0981" providerId="ADAL" clId="{F52DF7F7-1832-4DC4-A06B-FFBBBE470E1E}" dt="2021-02-18T20:45:52.818" v="968" actId="478"/>
          <ac:picMkLst>
            <pc:docMk/>
            <pc:sldMk cId="982429535" sldId="388"/>
            <ac:picMk id="4" creationId="{A4CC5FF8-28B6-494D-A723-A696D2D25AED}"/>
          </ac:picMkLst>
        </pc:picChg>
        <pc:picChg chg="add mod">
          <ac:chgData name="Coates, Isabelle" userId="e03ffb72-7b31-484c-a1a6-29ee864a0981" providerId="ADAL" clId="{F52DF7F7-1832-4DC4-A06B-FFBBBE470E1E}" dt="2021-02-18T20:47:13.853" v="987" actId="1076"/>
          <ac:picMkLst>
            <pc:docMk/>
            <pc:sldMk cId="982429535" sldId="388"/>
            <ac:picMk id="5" creationId="{C2AB2CE2-4BB7-4908-9B71-0906F57F3285}"/>
          </ac:picMkLst>
        </pc:picChg>
        <pc:picChg chg="add mod">
          <ac:chgData name="Coates, Isabelle" userId="e03ffb72-7b31-484c-a1a6-29ee864a0981" providerId="ADAL" clId="{F52DF7F7-1832-4DC4-A06B-FFBBBE470E1E}" dt="2021-02-18T20:47:09.894" v="985" actId="14100"/>
          <ac:picMkLst>
            <pc:docMk/>
            <pc:sldMk cId="982429535" sldId="388"/>
            <ac:picMk id="7" creationId="{892EEF61-AB59-442B-B1DE-01730D998B0D}"/>
          </ac:picMkLst>
        </pc:picChg>
      </pc:sldChg>
      <pc:sldChg chg="modSp add ord">
        <pc:chgData name="Coates, Isabelle" userId="e03ffb72-7b31-484c-a1a6-29ee864a0981" providerId="ADAL" clId="{F52DF7F7-1832-4DC4-A06B-FFBBBE470E1E}" dt="2021-02-20T22:34:05.260" v="1198" actId="20577"/>
        <pc:sldMkLst>
          <pc:docMk/>
          <pc:sldMk cId="441682952" sldId="389"/>
        </pc:sldMkLst>
        <pc:spChg chg="mod">
          <ac:chgData name="Coates, Isabelle" userId="e03ffb72-7b31-484c-a1a6-29ee864a0981" providerId="ADAL" clId="{F52DF7F7-1832-4DC4-A06B-FFBBBE470E1E}" dt="2021-02-20T22:34:05.260" v="1198" actId="20577"/>
          <ac:spMkLst>
            <pc:docMk/>
            <pc:sldMk cId="441682952" sldId="389"/>
            <ac:spMk id="2" creationId="{C9E2EDBF-A0DE-4B4E-98B6-730797C814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A486E-EF8A-45CF-BC99-593E7A16F371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F342E-8CA3-4CB4-9FC6-AD4AD0C01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78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894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710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86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524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625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43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5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579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613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576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57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252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696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990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1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93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164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498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334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179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477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6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54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803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103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363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35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3161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335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3616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050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458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10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620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418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894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687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295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858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645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9453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168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8183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35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783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5537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6105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132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9772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4461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0455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3351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0309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2920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17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54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0939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70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299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342E-8CA3-4CB4-9FC6-AD4AD0C0168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24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1C11D-3CCD-4925-AA20-00A16D4992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26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16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32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6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48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168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959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0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15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16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95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736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62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07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110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53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425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46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12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72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7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7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8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5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3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63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3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17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451ECC-8CB2-4F6B-96D8-F17C9B8106C6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641F4CF-FC58-4888-8F51-C58D8929CC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002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83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7.png"/><Relationship Id="rId5" Type="http://schemas.openxmlformats.org/officeDocument/2006/relationships/hyperlink" Target="https://cran.r-project.org/web/packages/plot3D/plot3D.pdf" TargetMode="External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2EDBF-A0DE-4B4E-98B6-730797C81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GB" sz="6600" dirty="0"/>
              <a:t>Into the </a:t>
            </a:r>
            <a:r>
              <a:rPr lang="en-GB" sz="6600" dirty="0" err="1"/>
              <a:t>Tidyverse</a:t>
            </a:r>
            <a:br>
              <a:rPr lang="en-GB" sz="6600" dirty="0"/>
            </a:br>
            <a:br>
              <a:rPr lang="en-GB" sz="6600" dirty="0"/>
            </a:br>
            <a:r>
              <a:rPr lang="en-GB" sz="6600" dirty="0"/>
              <a:t>Session 5a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5A79B-51A8-4F09-BF9D-D5F83D746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8" y="2367299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Course written by Tim </a:t>
            </a:r>
            <a:r>
              <a:rPr lang="en-US" sz="2800" dirty="0" err="1"/>
              <a:t>Hardgreeves</a:t>
            </a:r>
            <a:r>
              <a:rPr lang="en-US" sz="2800" dirty="0"/>
              <a:t> </a:t>
            </a:r>
          </a:p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6393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Advanced 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65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What is ‘Advanced’?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1263263" y="2766197"/>
            <a:ext cx="101187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This session will still only scratch the surface of ggplot2's potential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We will however cover quite a few important areas for making exciting and good-looking graphics: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Statistical Transformations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Positional Adjustments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Coordinate Systems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Themes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52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Bar charts </a:t>
            </a:r>
            <a:endParaRPr lang="en-US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7FB08-38B5-46FA-A501-36E95AFF94F2}"/>
              </a:ext>
            </a:extLst>
          </p:cNvPr>
          <p:cNvSpPr/>
          <p:nvPr/>
        </p:nvSpPr>
        <p:spPr>
          <a:xfrm>
            <a:off x="1404910" y="2967335"/>
            <a:ext cx="10458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We can also use </a:t>
            </a:r>
            <a:r>
              <a:rPr lang="en-GB" dirty="0" err="1"/>
              <a:t>ggplot</a:t>
            </a:r>
            <a:r>
              <a:rPr lang="en-GB" dirty="0"/>
              <a:t> to create bar charts using the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geometry</a:t>
            </a:r>
          </a:p>
          <a:p>
            <a:endParaRPr lang="en-GB" dirty="0"/>
          </a:p>
          <a:p>
            <a:r>
              <a:rPr lang="en-GB" dirty="0"/>
              <a:t>Here we create a bar chart of the cuts in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diamonds</a:t>
            </a:r>
            <a:r>
              <a:rPr lang="en-GB" dirty="0"/>
              <a:t> </a:t>
            </a:r>
            <a:r>
              <a:rPr lang="en-GB" dirty="0" err="1"/>
              <a:t>dataframe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06AC2-9178-4A24-BDCB-4E365159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417" y="4982604"/>
            <a:ext cx="7541161" cy="7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1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Bar chart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E6728-6340-457A-BE72-CC5B35E24FF4}"/>
              </a:ext>
            </a:extLst>
          </p:cNvPr>
          <p:cNvSpPr/>
          <p:nvPr/>
        </p:nvSpPr>
        <p:spPr>
          <a:xfrm>
            <a:off x="1153099" y="2302996"/>
            <a:ext cx="10888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On the x-axis we have a variable we recognise, cut, but on the y-axis we have a variable, count, that didn't appear anywhere in the original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35848-6ACB-4036-975B-E3749968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125" y="2949327"/>
            <a:ext cx="7017745" cy="36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8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Uses of different graph types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91BD53-E6EA-4035-AF2E-A6C7BC269D8D}"/>
              </a:ext>
            </a:extLst>
          </p:cNvPr>
          <p:cNvSpPr/>
          <p:nvPr/>
        </p:nvSpPr>
        <p:spPr>
          <a:xfrm>
            <a:off x="1109029" y="2419426"/>
            <a:ext cx="99739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Simple graphs, like scatter plots and line plots, plot the raw values of the dataset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complex graphs, such as the bar chart, actually calculate new variables to be plotted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Bar charts, histograms, and frequency polygons bin your data and then plot the bin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Smoothers (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) fit a model to your data and then plot the model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Boxplots compute a robust summary of the distribution of your data and then plot this in a specially formatted way </a:t>
            </a:r>
          </a:p>
        </p:txBody>
      </p:sp>
    </p:spTree>
    <p:extLst>
      <p:ext uri="{BB962C8B-B14F-4D97-AF65-F5344CB8AC3E}">
        <p14:creationId xmlns:p14="http://schemas.microsoft.com/office/powerpoint/2010/main" val="202709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F1737-7747-4DF2-94E7-9C2B69D33050}"/>
              </a:ext>
            </a:extLst>
          </p:cNvPr>
          <p:cNvSpPr/>
          <p:nvPr/>
        </p:nvSpPr>
        <p:spPr>
          <a:xfrm>
            <a:off x="1041963" y="3163490"/>
            <a:ext cx="10571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arenR"/>
            </a:pPr>
            <a:r>
              <a:rPr lang="en-GB" dirty="0">
                <a:solidFill>
                  <a:srgbClr val="000000"/>
                </a:solidFill>
              </a:rPr>
              <a:t>Create a bar chart using the 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manufacturer </a:t>
            </a:r>
            <a:r>
              <a:rPr lang="en-GB" dirty="0">
                <a:solidFill>
                  <a:schemeClr val="bg1"/>
                </a:solidFill>
                <a:cs typeface="Courier New" panose="02070309020205020404" pitchFamily="49" charset="0"/>
              </a:rPr>
              <a:t>column of 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GB" dirty="0">
                <a:solidFill>
                  <a:srgbClr val="000000"/>
                </a:solidFill>
              </a:rPr>
              <a:t> dataset. Save this as an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file </a:t>
            </a: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For this you need to use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ggsave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&lt;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file_name_and_extension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plot_name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5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8C5D6-E8B9-4695-939E-DAC5DBB5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24" y="2056759"/>
            <a:ext cx="6797828" cy="1155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0EF5B-BAA5-4A36-A15B-55280FFC0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7"/>
          <a:stretch/>
        </p:blipFill>
        <p:spPr>
          <a:xfrm>
            <a:off x="2850800" y="3337560"/>
            <a:ext cx="6797828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4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Stats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86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Stats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62230-15AE-46AA-8D23-C88B8CD92788}"/>
              </a:ext>
            </a:extLst>
          </p:cNvPr>
          <p:cNvSpPr/>
          <p:nvPr/>
        </p:nvSpPr>
        <p:spPr>
          <a:xfrm>
            <a:off x="809999" y="2342308"/>
            <a:ext cx="105719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algorithm used to calculate new values for a graph is called a stat (short for statistical transformation)</a:t>
            </a:r>
          </a:p>
          <a:p>
            <a:endParaRPr lang="en-GB" dirty="0"/>
          </a:p>
          <a:p>
            <a:r>
              <a:rPr lang="en-GB" dirty="0"/>
              <a:t>We can find out which stat a particular </a:t>
            </a:r>
            <a:r>
              <a:rPr lang="en-GB" dirty="0" err="1"/>
              <a:t>geom</a:t>
            </a:r>
            <a:r>
              <a:rPr lang="en-GB" dirty="0"/>
              <a:t> uses by looking at the corresponding help page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example the help page for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states that the default value for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 </a:t>
            </a:r>
            <a:r>
              <a:rPr lang="en-GB" dirty="0"/>
              <a:t>parameter is “count”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stat_count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is documented on the same page as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you scroll down and look the section titled 'Computed Variables', we can see that it computes two new variables,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 </a:t>
            </a:r>
            <a:r>
              <a:rPr lang="en-GB" dirty="0"/>
              <a:t>and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</a:p>
          <a:p>
            <a:endParaRPr lang="en-GB" dirty="0"/>
          </a:p>
          <a:p>
            <a:r>
              <a:rPr lang="en-GB" dirty="0"/>
              <a:t>Every </a:t>
            </a:r>
            <a:r>
              <a:rPr lang="en-GB" dirty="0" err="1"/>
              <a:t>geom</a:t>
            </a:r>
            <a:r>
              <a:rPr lang="en-GB" dirty="0"/>
              <a:t> has a default stat so we rarely need to worry about </a:t>
            </a:r>
            <a:r>
              <a:rPr lang="en-GB" dirty="0" err="1"/>
              <a:t>about</a:t>
            </a:r>
            <a:r>
              <a:rPr lang="en-GB" dirty="0"/>
              <a:t> the underlying statistical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3885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Overriding Stats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91BD53-E6EA-4035-AF2E-A6C7BC269D8D}"/>
              </a:ext>
            </a:extLst>
          </p:cNvPr>
          <p:cNvSpPr/>
          <p:nvPr/>
        </p:nvSpPr>
        <p:spPr>
          <a:xfrm>
            <a:off x="1109029" y="2419426"/>
            <a:ext cx="9973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Sometimes you may wish to override the default stat choice for a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</a:t>
            </a:r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example we may want to create a bar chart using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stat_identity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instead of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stat_count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we do this we supply a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GB" dirty="0"/>
              <a:t> aesthetic and no statistical transformation takes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F98C7-8F61-40B5-AB71-5D264A4C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54" y="3894093"/>
            <a:ext cx="7510891" cy="24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3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Filling in the missing pieces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 particular we will have a look at writing R scripts, saving </a:t>
            </a:r>
            <a:r>
              <a:rPr lang="en-GB" dirty="0" err="1"/>
              <a:t>dataframes</a:t>
            </a:r>
            <a:r>
              <a:rPr lang="en-GB" dirty="0"/>
              <a:t>, and outputting plots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59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777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Overriding the mappings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1495576" y="2402905"/>
            <a:ext cx="11183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dirty="0"/>
              <a:t>We can also override the default mapping from transformed variables to aesthetics</a:t>
            </a:r>
          </a:p>
          <a:p>
            <a:pPr fontAlgn="base"/>
            <a:r>
              <a:rPr lang="en-GB" dirty="0"/>
              <a:t>For example, we can display a bar chart of proportion rather than count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79D6A-2344-4A11-B3A9-54C2E90D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2642269" y="3334590"/>
            <a:ext cx="8122786" cy="948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046643-22B5-41C3-846C-51789875A388}"/>
              </a:ext>
            </a:extLst>
          </p:cNvPr>
          <p:cNvSpPr/>
          <p:nvPr/>
        </p:nvSpPr>
        <p:spPr>
          <a:xfrm>
            <a:off x="1495575" y="4568293"/>
            <a:ext cx="9719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As you can see, we access computed variables using the notation ..</a:t>
            </a:r>
            <a:r>
              <a:rPr lang="en-GB" dirty="0" err="1"/>
              <a:t>var_names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453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Geometries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61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Types of geometries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589019" y="2274838"/>
            <a:ext cx="110139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Now that we have an idea about how stats in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GB" dirty="0">
                <a:solidFill>
                  <a:srgbClr val="000000"/>
                </a:solidFill>
              </a:rPr>
              <a:t> behave, we can introduce some more geometries: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One variable - </a:t>
            </a:r>
            <a:r>
              <a:rPr lang="en-GB" dirty="0" err="1">
                <a:solidFill>
                  <a:srgbClr val="000000"/>
                </a:solidFill>
              </a:rPr>
              <a:t>geom_area</a:t>
            </a:r>
            <a:r>
              <a:rPr lang="en-GB" dirty="0">
                <a:solidFill>
                  <a:srgbClr val="000000"/>
                </a:solidFill>
              </a:rPr>
              <a:t>(),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geom_freqpoly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Two variables (both continuous) -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geom_label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geom_text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geom_rug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Two variables (one discrete) -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geom_violin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Two variables (both discrete) -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geom_count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Two variables (bivariate) -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geom_bin2d()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geom_density2d()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geom_hex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You can find which aesthetics these geometries require and accept by looking at their help pages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49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777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err="1"/>
              <a:t>Colouring</a:t>
            </a:r>
            <a:r>
              <a:rPr lang="en-US" dirty="0"/>
              <a:t>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569204" y="2245319"/>
            <a:ext cx="11053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Whereas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and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had their colours controlled entirely by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GB" dirty="0"/>
              <a:t> (or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/colour</a:t>
            </a:r>
            <a:r>
              <a:rPr lang="en-GB" dirty="0"/>
              <a:t>) aesthetic bar charts have two aesthetics for colour</a:t>
            </a:r>
          </a:p>
          <a:p>
            <a:endParaRPr lang="en-GB" dirty="0"/>
          </a:p>
          <a:p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 </a:t>
            </a:r>
            <a:r>
              <a:rPr lang="en-GB" dirty="0"/>
              <a:t>is used for the outline colour of each bar and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 </a:t>
            </a:r>
            <a:r>
              <a:rPr lang="en-GB" dirty="0"/>
              <a:t>is used for the interior colour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4421C-D3F4-40E5-A3C7-97BB40CE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06" y="3445648"/>
            <a:ext cx="7904775" cy="752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D3F91-31F5-46EB-8E9C-887B4378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917" y="4282741"/>
            <a:ext cx="4763934" cy="2530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2B4AC-07A9-469F-AFC7-D20A13F8D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64" y="4282741"/>
            <a:ext cx="4763934" cy="253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7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Position settings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56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7776"/>
            <a:ext cx="10924799" cy="970450"/>
          </a:xfrm>
        </p:spPr>
        <p:txBody>
          <a:bodyPr>
            <a:normAutofit/>
          </a:bodyPr>
          <a:lstStyle/>
          <a:p>
            <a:r>
              <a:rPr lang="en-US" dirty="0"/>
              <a:t>Stacked Bars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874002" y="3025552"/>
            <a:ext cx="30883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What happens when we map the fill aesthetic to one other than that being using for the x axis 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end up with a stacked bar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4148A-1A79-4FB3-862B-953D2BB7D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992" y="2155440"/>
            <a:ext cx="6368520" cy="609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9C116-269F-4F81-8930-E35D300C7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02" y="3025552"/>
            <a:ext cx="6899828" cy="36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53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777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Position setting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1031680" y="2488032"/>
            <a:ext cx="101286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because the default value of the position parameter for </a:t>
            </a:r>
            <a:r>
              <a:rPr lang="en-GB" dirty="0" err="1"/>
              <a:t>geom_bar</a:t>
            </a:r>
            <a:r>
              <a:rPr lang="en-GB" dirty="0"/>
              <a:t> is “stack”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we didn't like this behaviour we have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“identity”</a:t>
            </a:r>
            <a:r>
              <a:rPr lang="en-GB" dirty="0"/>
              <a:t>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“dodge”</a:t>
            </a:r>
            <a:r>
              <a:rPr lang="en-GB" dirty="0"/>
              <a:t>, and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“fill” </a:t>
            </a:r>
            <a:r>
              <a:rPr lang="en-GB" dirty="0"/>
              <a:t>to choose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“identity” </a:t>
            </a:r>
            <a:r>
              <a:rPr lang="en-GB" dirty="0"/>
              <a:t>will place each object exactly where it would normally fall in the graph. This will cause bars to overlap and so this should only be used with alpha set to a low value or with fill = NA and an outline colour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“dodge” </a:t>
            </a:r>
            <a:r>
              <a:rPr lang="en-GB" dirty="0"/>
              <a:t>places overlapping objects side-by-side. This makes it easy to compare individual observations but obscures the group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“fill” </a:t>
            </a:r>
            <a:r>
              <a:rPr lang="en-GB" dirty="0"/>
              <a:t>works like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“stack” </a:t>
            </a:r>
            <a:r>
              <a:rPr lang="en-GB" dirty="0"/>
              <a:t>but makes each set of stacked bars the same height. This makes it easier to compare the breakdown of each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5214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777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Position Identity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1031680" y="2488032"/>
            <a:ext cx="10128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130BC-2F34-4A50-96B6-A05EE11E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67" y="2361046"/>
            <a:ext cx="6272463" cy="773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335EE-43CE-4209-B76F-FDE0B37FE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92" y="3429000"/>
            <a:ext cx="6095238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8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777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Position </a:t>
            </a:r>
            <a:r>
              <a:rPr lang="en-US" dirty="0" err="1"/>
              <a:t>Settngs</a:t>
            </a:r>
            <a:r>
              <a:rPr lang="en-US" dirty="0"/>
              <a:t> in scatterplots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6ADD-AFAA-460E-9A6D-6EDC92E8EE44}"/>
              </a:ext>
            </a:extLst>
          </p:cNvPr>
          <p:cNvSpPr/>
          <p:nvPr/>
        </p:nvSpPr>
        <p:spPr>
          <a:xfrm>
            <a:off x="447748" y="2413337"/>
            <a:ext cx="110866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Scatterplots also have their own position parameter (which defaults to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“identity”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Another option is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“jitter”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used to reduce over-plotting by adding a slight bit of random noise to the position of each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especially useful when you are dealing with rounded data or discrete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Alternatively you can use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which is the same as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but has a default position argument of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“jitter”</a:t>
            </a:r>
          </a:p>
        </p:txBody>
      </p:sp>
    </p:spTree>
    <p:extLst>
      <p:ext uri="{BB962C8B-B14F-4D97-AF65-F5344CB8AC3E}">
        <p14:creationId xmlns:p14="http://schemas.microsoft.com/office/powerpoint/2010/main" val="262706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AACC7-1D64-4D62-863B-A042140A7D52}"/>
              </a:ext>
            </a:extLst>
          </p:cNvPr>
          <p:cNvSpPr/>
          <p:nvPr/>
        </p:nvSpPr>
        <p:spPr>
          <a:xfrm>
            <a:off x="1188204" y="2844335"/>
            <a:ext cx="100635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Create a bar chart of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en-GB" dirty="0"/>
              <a:t> variable from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diamonds</a:t>
            </a:r>
            <a:r>
              <a:rPr lang="en-GB" dirty="0"/>
              <a:t> dataset filled by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clarity</a:t>
            </a:r>
            <a:r>
              <a:rPr lang="en-GB" dirty="0"/>
              <a:t>. Use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position = "identity" </a:t>
            </a:r>
            <a:r>
              <a:rPr lang="en-GB" dirty="0"/>
              <a:t>and set transparency to a low value so all bars are visible. Is this a good plot?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Repeat the above plot but now use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position = "dodg</a:t>
            </a:r>
            <a:r>
              <a:rPr lang="en-GB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e" </a:t>
            </a:r>
            <a:r>
              <a:rPr lang="en-GB" dirty="0"/>
              <a:t>and then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position = "fill"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Which of the above plots is best for answering questions regarding what distribution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clarities</a:t>
            </a:r>
            <a:r>
              <a:rPr lang="en-GB" dirty="0"/>
              <a:t> have for each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en-GB" dirty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33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R Scripts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967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59AF2-1381-47AD-BC5B-521574489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356" y="2116328"/>
            <a:ext cx="5648325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AA1DA-2789-41B8-953C-0CDFF5C28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502" y="2902972"/>
            <a:ext cx="6602993" cy="35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2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DED3D-3503-4788-945C-B3C0297D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6" y="2246770"/>
            <a:ext cx="5534025" cy="628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610515-795F-4264-B7B1-AF774161F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594" y="2875420"/>
            <a:ext cx="6952811" cy="369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2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AB9F8-65CE-420F-9746-2CC8DA55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2" y="2220132"/>
            <a:ext cx="558165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DB8C5-B9D4-4F54-8042-763ED7C9B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096" y="2829732"/>
            <a:ext cx="6983807" cy="37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3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C01-573A-4467-9379-6522964F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57" y="1924965"/>
            <a:ext cx="5893840" cy="1194223"/>
          </a:xfrm>
        </p:spPr>
        <p:txBody>
          <a:bodyPr/>
          <a:lstStyle/>
          <a:p>
            <a:r>
              <a:rPr lang="en-GB" sz="6600" dirty="0"/>
              <a:t>Next Time 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FC842-A98B-45DD-A3A6-6C6A9A1CA4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1163" y="5210231"/>
            <a:ext cx="7809072" cy="4075465"/>
          </a:xfrm>
        </p:spPr>
        <p:txBody>
          <a:bodyPr>
            <a:normAutofit/>
          </a:bodyPr>
          <a:lstStyle/>
          <a:p>
            <a:r>
              <a:rPr lang="en-GB" sz="2400" dirty="0"/>
              <a:t>See you then !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1097CF-AF06-4B6D-9FE8-9749F52932D7}"/>
              </a:ext>
            </a:extLst>
          </p:cNvPr>
          <p:cNvSpPr txBox="1">
            <a:spLocks/>
          </p:cNvSpPr>
          <p:nvPr/>
        </p:nvSpPr>
        <p:spPr>
          <a:xfrm>
            <a:off x="7555949" y="1400231"/>
            <a:ext cx="3981094" cy="40754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rgbClr val="000000"/>
                </a:solidFill>
                <a:latin typeface="Century Gothic" panose="020B0502020202020204"/>
              </a:rPr>
              <a:t>Polar coordinates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Pie cha</a:t>
            </a:r>
            <a:r>
              <a:rPr lang="en-GB" sz="2400" dirty="0" err="1">
                <a:solidFill>
                  <a:srgbClr val="000000"/>
                </a:solidFill>
                <a:latin typeface="Century Gothic" panose="020B0502020202020204"/>
              </a:rPr>
              <a:t>rts</a:t>
            </a:r>
            <a:endParaRPr lang="en-GB" sz="2400" dirty="0">
              <a:solidFill>
                <a:srgbClr val="000000"/>
              </a:solidFill>
              <a:latin typeface="Century Gothic" panose="020B0502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rgbClr val="000000"/>
                </a:solidFill>
                <a:latin typeface="Century Gothic" panose="020B0502020202020204"/>
              </a:rPr>
              <a:t>More </a:t>
            </a:r>
            <a:r>
              <a:rPr lang="en-GB" sz="2400" dirty="0" err="1">
                <a:solidFill>
                  <a:srgbClr val="000000"/>
                </a:solidFill>
                <a:latin typeface="Century Gothic" panose="020B0502020202020204"/>
              </a:rPr>
              <a:t>geoms</a:t>
            </a:r>
            <a:endParaRPr lang="en-GB" sz="2400" dirty="0">
              <a:solidFill>
                <a:srgbClr val="000000"/>
              </a:solidFill>
              <a:latin typeface="Century Gothic" panose="020B0502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rgbClr val="000000"/>
                </a:solidFill>
                <a:latin typeface="Century Gothic" panose="020B0502020202020204"/>
              </a:rPr>
              <a:t>Themes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449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2EDBF-A0DE-4B4E-98B6-730797C81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GB" sz="6600" dirty="0"/>
              <a:t>Into the </a:t>
            </a:r>
            <a:r>
              <a:rPr lang="en-GB" sz="6600" dirty="0" err="1"/>
              <a:t>Tidyverse</a:t>
            </a:r>
            <a:br>
              <a:rPr lang="en-GB" sz="6600" dirty="0"/>
            </a:br>
            <a:br>
              <a:rPr lang="en-GB" sz="6600" dirty="0"/>
            </a:br>
            <a:r>
              <a:rPr lang="en-GB" sz="6600"/>
              <a:t>Session 5b</a:t>
            </a:r>
            <a:endParaRPr lang="en-GB" sz="6600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5A79B-51A8-4F09-BF9D-D5F83D746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8" y="2367299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Course written by Tim </a:t>
            </a:r>
            <a:r>
              <a:rPr lang="en-US" sz="2800" dirty="0" err="1"/>
              <a:t>Hardgreeves</a:t>
            </a:r>
            <a:r>
              <a:rPr lang="en-US" sz="2800" dirty="0"/>
              <a:t> </a:t>
            </a:r>
          </a:p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41682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Coordinate </a:t>
            </a:r>
            <a:r>
              <a:rPr lang="en-GB" sz="8000" dirty="0" err="1"/>
              <a:t>Systsems</a:t>
            </a:r>
            <a:r>
              <a:rPr lang="en-GB" sz="8000" dirty="0"/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240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4EA9-71E8-42EA-8DD4-482B9783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Switching Axes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96D57-7F2C-4D18-A08B-0D2CFF7205E4}"/>
              </a:ext>
            </a:extLst>
          </p:cNvPr>
          <p:cNvSpPr/>
          <p:nvPr/>
        </p:nvSpPr>
        <p:spPr>
          <a:xfrm>
            <a:off x="732639" y="3013286"/>
            <a:ext cx="37386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You can switch the x and y axes of a plot by adding a call to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as a new layer</a:t>
            </a:r>
          </a:p>
          <a:p>
            <a:endParaRPr lang="en-GB" dirty="0"/>
          </a:p>
          <a:p>
            <a:r>
              <a:rPr lang="en-GB" dirty="0"/>
              <a:t>This is useful when you have long labels on the x-axis that would otherwise overlap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EC658-A4E9-4147-BF1C-052C1A7CF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04" y="2200754"/>
            <a:ext cx="6542757" cy="772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F3C51-96EB-41A7-957C-0207AFE3D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92" y="3429000"/>
            <a:ext cx="5493876" cy="291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36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30263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Fixing the Axis ratio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1386185" y="1892606"/>
            <a:ext cx="10357795" cy="1536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/>
            </a:pPr>
            <a:endParaRPr lang="en-US" sz="1600" dirty="0"/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By default, </a:t>
            </a:r>
            <a:r>
              <a:rPr lang="en-US" sz="1600" dirty="0" err="1"/>
              <a:t>ggplot</a:t>
            </a:r>
            <a:r>
              <a:rPr lang="en-US" sz="1600" dirty="0"/>
              <a:t> will scale a graph so it fills your plotting window</a:t>
            </a:r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You can override this </a:t>
            </a:r>
            <a:r>
              <a:rPr lang="en-US" sz="1600" dirty="0" err="1"/>
              <a:t>behaviour</a:t>
            </a:r>
            <a:r>
              <a:rPr lang="en-US" sz="1600" dirty="0"/>
              <a:t> and force a specific ratio using </a:t>
            </a:r>
            <a:r>
              <a:rPr lang="en-US" sz="1600" dirty="0" err="1"/>
              <a:t>coord_fixed</a:t>
            </a:r>
            <a:r>
              <a:rPr lang="en-US" sz="1600" dirty="0"/>
              <a:t>(ratio = ...)</a:t>
            </a:r>
            <a:endParaRPr kumimoji="0" lang="en-US" sz="16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21B63-0B65-4F1A-8D6C-ED794D6D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812" y="4325517"/>
            <a:ext cx="4520795" cy="22200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712665-78C1-48D7-80B8-6360E945908E}"/>
              </a:ext>
            </a:extLst>
          </p:cNvPr>
          <p:cNvSpPr/>
          <p:nvPr/>
        </p:nvSpPr>
        <p:spPr>
          <a:xfrm>
            <a:off x="413393" y="4325517"/>
            <a:ext cx="4520795" cy="2220035"/>
          </a:xfrm>
          <a:prstGeom prst="roundRect">
            <a:avLst>
              <a:gd name="adj" fmla="val 5767"/>
            </a:avLst>
          </a:prstGeom>
          <a:blipFill>
            <a:blip r:embed="rId4"/>
            <a:stretch>
              <a:fillRect/>
            </a:stretch>
          </a:blipFill>
          <a:ln w="15875" cap="rnd" cmpd="sng" algn="ctr">
            <a:solidFill>
              <a:srgbClr val="00B0F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E8A4E-0535-4C36-80F0-16156322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547" y="3216326"/>
            <a:ext cx="7520905" cy="89549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7546ADB-10D3-48F0-AC0B-714C0561E963}"/>
              </a:ext>
            </a:extLst>
          </p:cNvPr>
          <p:cNvSpPr/>
          <p:nvPr/>
        </p:nvSpPr>
        <p:spPr>
          <a:xfrm>
            <a:off x="5210978" y="5132570"/>
            <a:ext cx="1949985" cy="605927"/>
          </a:xfrm>
          <a:prstGeom prst="rightArrow">
            <a:avLst>
              <a:gd name="adj1" fmla="val 35714"/>
              <a:gd name="adj2" fmla="val 10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442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Polar Coordinates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276DD-B91B-4012-AB1C-A2D74190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89" y="2859889"/>
            <a:ext cx="7001136" cy="868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8E3F2-81F7-4C0D-BAF3-04CBB724DA48}"/>
              </a:ext>
            </a:extLst>
          </p:cNvPr>
          <p:cNvSpPr/>
          <p:nvPr/>
        </p:nvSpPr>
        <p:spPr>
          <a:xfrm>
            <a:off x="809999" y="2398702"/>
            <a:ext cx="10571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You can use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coord_polar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to treat your x and y values as r and theta in polar coordinates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4ED9EE-68A1-4133-AA67-AF1BECF579EF}"/>
              </a:ext>
            </a:extLst>
          </p:cNvPr>
          <p:cNvSpPr/>
          <p:nvPr/>
        </p:nvSpPr>
        <p:spPr>
          <a:xfrm>
            <a:off x="5282437" y="4513306"/>
            <a:ext cx="62999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It seems like there is very little point to this but this is actually how you would go about creating a pie, Coxcomb or radar plot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92BC9D-ACCB-4177-A986-48D605DB3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72" y="3819885"/>
            <a:ext cx="4851065" cy="25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Pie Charts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535E4-EAD3-4F38-B0D3-9383E5DB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241031"/>
            <a:ext cx="6342743" cy="3369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476D4-F1C5-4BBD-A92E-0A30A80A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099" y="3227741"/>
            <a:ext cx="3876660" cy="335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B16E9-478A-48AE-A5BE-0A10DDA3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427" y="2580015"/>
            <a:ext cx="3667563" cy="474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090F1-E39A-495C-8670-EFCCA3DFC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258" y="2580015"/>
            <a:ext cx="3238370" cy="66101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31A29DD-9E40-4EF4-ACA4-5959046A3DAD}"/>
              </a:ext>
            </a:extLst>
          </p:cNvPr>
          <p:cNvSpPr/>
          <p:nvPr/>
        </p:nvSpPr>
        <p:spPr>
          <a:xfrm>
            <a:off x="5277779" y="4267200"/>
            <a:ext cx="1480458" cy="97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46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Creating R scripts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655763" y="2854333"/>
            <a:ext cx="1118388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So far, most of us have been writing R code directly into the RStudio console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This works fine for experimental work but can get frustrating if our analyses are long and complex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It also makes it very difficult to share code with anybody else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An alternative to this is using R scripts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We create an R script navigating to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&gt; New File &gt; R Script</a:t>
            </a:r>
            <a:r>
              <a:rPr lang="en-GB" dirty="0">
                <a:solidFill>
                  <a:srgbClr val="000000"/>
                </a:solidFill>
              </a:rPr>
              <a:t> or using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Ctrl-Shift-N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364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AACC7-1D64-4D62-863B-A042140A7D52}"/>
              </a:ext>
            </a:extLst>
          </p:cNvPr>
          <p:cNvSpPr/>
          <p:nvPr/>
        </p:nvSpPr>
        <p:spPr>
          <a:xfrm>
            <a:off x="1188204" y="2844335"/>
            <a:ext cx="100635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horizontal bar plot </a:t>
            </a:r>
            <a:r>
              <a:rPr lang="en-GB" dirty="0"/>
              <a:t>of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 price </a:t>
            </a:r>
            <a:r>
              <a:rPr lang="en-GB" dirty="0"/>
              <a:t>for each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cut </a:t>
            </a:r>
            <a:r>
              <a:rPr lang="en-GB" dirty="0"/>
              <a:t>for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diamonds</a:t>
            </a:r>
            <a:r>
              <a:rPr lang="en-GB" dirty="0"/>
              <a:t> dataset. You will need to use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summarise() </a:t>
            </a:r>
            <a:r>
              <a:rPr lang="en-GB" dirty="0"/>
              <a:t>and then either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or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with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 = "identity“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 chart </a:t>
            </a:r>
            <a:r>
              <a:rPr lang="en-GB" dirty="0"/>
              <a:t>of any appropriate variable you wish from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diamonds</a:t>
            </a:r>
            <a:r>
              <a:rPr lang="en-GB" dirty="0"/>
              <a:t> dataset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049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88767-AD5A-4DEB-8BA3-9DCC0B84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05" y="3324386"/>
            <a:ext cx="5305425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CC5FF8-28B6-494D-A723-A696D2D25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030" y="2166592"/>
            <a:ext cx="5062213" cy="437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31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9B299-25AE-4397-97E0-56C030EF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93" y="2230580"/>
            <a:ext cx="5180520" cy="4478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56BD2-F0F3-4B1C-8BCD-C08F9865A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99" y="3917168"/>
            <a:ext cx="5410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94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Themes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417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err="1"/>
              <a:t>Ggplot</a:t>
            </a:r>
            <a:r>
              <a:rPr lang="en-US" dirty="0"/>
              <a:t> Themes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589019" y="2274838"/>
            <a:ext cx="110139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 err="1">
                <a:solidFill>
                  <a:srgbClr val="000000"/>
                </a:solidFill>
              </a:rPr>
              <a:t>ggplot</a:t>
            </a:r>
            <a:r>
              <a:rPr lang="en-GB" dirty="0">
                <a:solidFill>
                  <a:srgbClr val="000000"/>
                </a:solidFill>
              </a:rPr>
              <a:t> comes with several complete themes which control all non-data display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The default theme is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theme_grey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Some good-looking themes to try out include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theme_classic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</a:rPr>
              <a:t>, and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theme_minimal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You can find a list of all themes by looking at the help page for any theme (e.g.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theme_grey</a:t>
            </a:r>
            <a:r>
              <a:rPr lang="en-GB" dirty="0">
                <a:solidFill>
                  <a:srgbClr val="000000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You can change the theme of a plot by adding a theme function as a new layer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83A99-820C-4FE3-91C5-35F4A0348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5306524"/>
            <a:ext cx="7043737" cy="10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85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58" y="451770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Overriding default Themes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8F1DB-E962-4E54-91BA-E10954AE320E}"/>
              </a:ext>
            </a:extLst>
          </p:cNvPr>
          <p:cNvSpPr/>
          <p:nvPr/>
        </p:nvSpPr>
        <p:spPr>
          <a:xfrm>
            <a:off x="1736992" y="2658851"/>
            <a:ext cx="84095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default theme for each plot you create can be found by calling </a:t>
            </a:r>
            <a:r>
              <a:rPr lang="en-GB" dirty="0" err="1"/>
              <a:t>theme_get</a:t>
            </a:r>
            <a:r>
              <a:rPr lang="en-GB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the start of a new R session, this will always be </a:t>
            </a:r>
            <a:r>
              <a:rPr lang="en-GB" dirty="0" err="1"/>
              <a:t>theme_grey</a:t>
            </a:r>
            <a:r>
              <a:rPr lang="en-GB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override this default by using, </a:t>
            </a:r>
            <a:r>
              <a:rPr lang="en-GB" dirty="0" err="1"/>
              <a:t>theme_set</a:t>
            </a:r>
            <a:r>
              <a:rPr lang="en-GB" dirty="0"/>
              <a:t>(</a:t>
            </a:r>
            <a:r>
              <a:rPr lang="en-GB" dirty="0" err="1"/>
              <a:t>theme_minimal</a:t>
            </a:r>
            <a:r>
              <a:rPr lang="en-GB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theme_set</a:t>
            </a:r>
            <a:r>
              <a:rPr lang="en-GB" dirty="0"/>
              <a:t>() returns the old theme when called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is good practice to use </a:t>
            </a:r>
            <a:r>
              <a:rPr lang="en-GB" dirty="0" err="1"/>
              <a:t>old_theme</a:t>
            </a:r>
            <a:r>
              <a:rPr lang="en-GB" dirty="0"/>
              <a:t> &lt;- </a:t>
            </a:r>
            <a:r>
              <a:rPr lang="en-GB" dirty="0" err="1"/>
              <a:t>theme_set</a:t>
            </a:r>
            <a:r>
              <a:rPr lang="en-GB" dirty="0"/>
              <a:t>(</a:t>
            </a:r>
            <a:r>
              <a:rPr lang="en-GB" dirty="0" err="1"/>
              <a:t>theme_minimal</a:t>
            </a:r>
            <a:r>
              <a:rPr lang="en-GB" dirty="0"/>
              <a:t>()) so that the original theme can be restored if needed</a:t>
            </a:r>
          </a:p>
        </p:txBody>
      </p:sp>
    </p:spTree>
    <p:extLst>
      <p:ext uri="{BB962C8B-B14F-4D97-AF65-F5344CB8AC3E}">
        <p14:creationId xmlns:p14="http://schemas.microsoft.com/office/powerpoint/2010/main" val="2104602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92" y="574603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Adjusting the individual components of a theme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8F1DB-E962-4E54-91BA-E10954AE320E}"/>
              </a:ext>
            </a:extLst>
          </p:cNvPr>
          <p:cNvSpPr/>
          <p:nvPr/>
        </p:nvSpPr>
        <p:spPr>
          <a:xfrm>
            <a:off x="1736992" y="2658851"/>
            <a:ext cx="84095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adjust individual components of a theme by adding a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theme() </a:t>
            </a:r>
            <a:r>
              <a:rPr lang="en-GB" dirty="0"/>
              <a:t>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function can take hundreds of parameters, each corresponding to a unique element of the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find a list by using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parameter we pass in one of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&lt;element&gt;_blank()</a:t>
            </a:r>
            <a:r>
              <a:rPr lang="en-GB" dirty="0"/>
              <a:t> (remove the element),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&lt;element&gt;_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&lt;element&gt;_line()</a:t>
            </a:r>
            <a:r>
              <a:rPr lang="en-GB" dirty="0"/>
              <a:t>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&lt;element&gt;_text()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then specify ways of theming the element in this </a:t>
            </a:r>
            <a:r>
              <a:rPr lang="en-GB" dirty="0" err="1"/>
              <a:t>functionFor</a:t>
            </a:r>
            <a:r>
              <a:rPr lang="en-GB" dirty="0"/>
              <a:t> example we can make the x-axis label red using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axis.text.x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element_text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(colour = 'red'))</a:t>
            </a:r>
            <a:r>
              <a:rPr lang="en-GB" dirty="0"/>
              <a:t> as a new layer</a:t>
            </a:r>
          </a:p>
        </p:txBody>
      </p:sp>
    </p:spTree>
    <p:extLst>
      <p:ext uri="{BB962C8B-B14F-4D97-AF65-F5344CB8AC3E}">
        <p14:creationId xmlns:p14="http://schemas.microsoft.com/office/powerpoint/2010/main" val="82833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AACC7-1D64-4D62-863B-A042140A7D52}"/>
              </a:ext>
            </a:extLst>
          </p:cNvPr>
          <p:cNvSpPr/>
          <p:nvPr/>
        </p:nvSpPr>
        <p:spPr>
          <a:xfrm>
            <a:off x="1188204" y="2844335"/>
            <a:ext cx="100635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Create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hex plot </a:t>
            </a:r>
            <a:r>
              <a:rPr lang="en-GB" dirty="0"/>
              <a:t>of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petal length </a:t>
            </a:r>
            <a:r>
              <a:rPr lang="en-GB" dirty="0"/>
              <a:t>and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 </a:t>
            </a:r>
            <a:r>
              <a:rPr lang="en-GB" dirty="0"/>
              <a:t>with the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iris </a:t>
            </a:r>
            <a:r>
              <a:rPr lang="en-GB" dirty="0"/>
              <a:t>dataset. Apply different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themes</a:t>
            </a:r>
            <a:r>
              <a:rPr lang="en-GB" dirty="0"/>
              <a:t> to this and decide on your favourite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scatter plot </a:t>
            </a:r>
            <a:r>
              <a:rPr lang="en-GB" dirty="0">
                <a:cs typeface="Courier New" panose="02070309020205020404" pitchFamily="49" charset="0"/>
              </a:rPr>
              <a:t>of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sepal length </a:t>
            </a:r>
            <a:r>
              <a:rPr lang="en-GB" dirty="0"/>
              <a:t>by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GB" dirty="0"/>
              <a:t> </a:t>
            </a:r>
            <a:r>
              <a:rPr lang="en-GB" dirty="0">
                <a:cs typeface="Courier New" panose="02070309020205020404" pitchFamily="49" charset="0"/>
              </a:rPr>
              <a:t>coloured by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en-GB" dirty="0"/>
              <a:t>. Use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"bottom")</a:t>
            </a:r>
            <a:r>
              <a:rPr lang="en-GB" dirty="0"/>
              <a:t> to move the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en-GB" dirty="0"/>
              <a:t>. What about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"left" </a:t>
            </a:r>
            <a:r>
              <a:rPr lang="en-GB" dirty="0">
                <a:cs typeface="Courier New" panose="02070309020205020404" pitchFamily="49" charset="0"/>
              </a:rPr>
              <a:t>and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"top"? </a:t>
            </a:r>
            <a:r>
              <a:rPr lang="en-GB" dirty="0"/>
              <a:t>What does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"none" </a:t>
            </a:r>
            <a:r>
              <a:rPr lang="en-GB" dirty="0"/>
              <a:t>do?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767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B2CE2-4BB7-4908-9B71-0906F57F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42" y="3066143"/>
            <a:ext cx="5524498" cy="72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EEF61-AB59-442B-B1DE-01730D99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725" y="2086081"/>
            <a:ext cx="5109275" cy="44164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2A1E1E-FAAD-45D3-9F2F-001F385885A7}"/>
              </a:ext>
            </a:extLst>
          </p:cNvPr>
          <p:cNvSpPr/>
          <p:nvPr/>
        </p:nvSpPr>
        <p:spPr>
          <a:xfrm>
            <a:off x="1098442" y="4294327"/>
            <a:ext cx="4673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We use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"none" </a:t>
            </a:r>
            <a:r>
              <a:rPr lang="en-GB" dirty="0"/>
              <a:t>to hide the legend.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62BC6D-0A92-4A15-97BF-57C77D6A44C1}"/>
              </a:ext>
            </a:extLst>
          </p:cNvPr>
          <p:cNvSpPr txBox="1"/>
          <p:nvPr/>
        </p:nvSpPr>
        <p:spPr>
          <a:xfrm>
            <a:off x="559791" y="2967335"/>
            <a:ext cx="6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F0"/>
                </a:solidFill>
              </a:rPr>
              <a:t>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B704A-D8F5-456D-9D57-14D510D6FB2E}"/>
              </a:ext>
            </a:extLst>
          </p:cNvPr>
          <p:cNvSpPr txBox="1"/>
          <p:nvPr/>
        </p:nvSpPr>
        <p:spPr>
          <a:xfrm>
            <a:off x="575933" y="4386659"/>
            <a:ext cx="6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F0"/>
                </a:solidFill>
              </a:rPr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982429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268" y="1449147"/>
            <a:ext cx="10572000" cy="2971051"/>
          </a:xfrm>
        </p:spPr>
        <p:txBody>
          <a:bodyPr/>
          <a:lstStyle/>
          <a:p>
            <a:r>
              <a:rPr lang="en-GB" sz="8000" dirty="0" err="1"/>
              <a:t>Ggplot</a:t>
            </a:r>
            <a:r>
              <a:rPr lang="en-GB" sz="8000" dirty="0"/>
              <a:t> summary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89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Saving </a:t>
            </a:r>
            <a:r>
              <a:rPr lang="en-GB" sz="8000" dirty="0" err="1"/>
              <a:t>Dataframes</a:t>
            </a:r>
            <a:endParaRPr lang="en-GB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985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All the layers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809999" y="2189535"/>
            <a:ext cx="105719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We have covered a lot about ggplot2 in the several session involving it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This foundation is powerful enough to produce essentially any type of plot you can imagine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Note that the </a:t>
            </a:r>
            <a:r>
              <a:rPr lang="en-GB" dirty="0" err="1">
                <a:solidFill>
                  <a:srgbClr val="000000"/>
                </a:solidFill>
              </a:rPr>
              <a:t>geom</a:t>
            </a:r>
            <a:r>
              <a:rPr lang="en-GB" dirty="0">
                <a:solidFill>
                  <a:srgbClr val="000000"/>
                </a:solidFill>
              </a:rPr>
              <a:t> and theme functions can actually be multiple </a:t>
            </a:r>
            <a:r>
              <a:rPr lang="en-GB" dirty="0" err="1">
                <a:solidFill>
                  <a:srgbClr val="000000"/>
                </a:solidFill>
              </a:rPr>
              <a:t>geoms</a:t>
            </a:r>
            <a:r>
              <a:rPr lang="en-GB" dirty="0">
                <a:solidFill>
                  <a:srgbClr val="000000"/>
                </a:solidFill>
              </a:rPr>
              <a:t> and themes layered one on top of the other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D0153-F12A-44B7-992F-3D14DD9A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315" y="3105612"/>
            <a:ext cx="7759366" cy="21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73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268" y="1449147"/>
            <a:ext cx="10572000" cy="2971051"/>
          </a:xfrm>
        </p:spPr>
        <p:txBody>
          <a:bodyPr/>
          <a:lstStyle/>
          <a:p>
            <a:r>
              <a:rPr lang="en-GB" sz="8000" dirty="0"/>
              <a:t>Going further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654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1414433" y="2742852"/>
            <a:ext cx="97598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Although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dirty="0">
                <a:solidFill>
                  <a:srgbClr val="000000"/>
                </a:solidFill>
              </a:rPr>
              <a:t> is an immensely powerful tool, it does have limitations</a:t>
            </a: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Here are a few extensions that may be of interest: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gganimate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- turn static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GB" dirty="0">
                <a:solidFill>
                  <a:srgbClr val="000000"/>
                </a:solidFill>
              </a:rPr>
              <a:t> plots into animations using only a few lines of code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ggthemes</a:t>
            </a:r>
            <a:r>
              <a:rPr lang="en-GB" dirty="0">
                <a:solidFill>
                  <a:srgbClr val="000000"/>
                </a:solidFill>
              </a:rPr>
              <a:t> - more themes, more geometries, more scales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ggrepel</a:t>
            </a:r>
            <a:r>
              <a:rPr lang="en-GB" dirty="0">
                <a:solidFill>
                  <a:srgbClr val="000000"/>
                </a:solidFill>
              </a:rPr>
              <a:t> - repel overlapping text labels away from each other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geofacet</a:t>
            </a:r>
            <a:r>
              <a:rPr lang="en-GB" dirty="0">
                <a:solidFill>
                  <a:srgbClr val="000000"/>
                </a:solidFill>
              </a:rPr>
              <a:t> - create facets that map to real-life geography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371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Bonus Questions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567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Lets look at 3D graphs !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E394E-7D29-404B-8D8B-01FEA6A85AD2}"/>
              </a:ext>
            </a:extLst>
          </p:cNvPr>
          <p:cNvSpPr/>
          <p:nvPr/>
        </p:nvSpPr>
        <p:spPr>
          <a:xfrm>
            <a:off x="1216075" y="2550348"/>
            <a:ext cx="97598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Why 3D: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If we have 2 or more predictive variables 3D plots are really good to see all the variables interactions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If a dataset has both positive and negative effects from different continuous variables we can loose sight of our relationships when just in 2D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We’ll be using the package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scatterplot3d</a:t>
            </a:r>
            <a:r>
              <a:rPr lang="en-GB" dirty="0">
                <a:solidFill>
                  <a:srgbClr val="000000"/>
                </a:solidFill>
              </a:rPr>
              <a:t> and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GB" dirty="0">
                <a:solidFill>
                  <a:srgbClr val="000000"/>
                </a:solidFill>
              </a:rPr>
              <a:t> to complete our 3D graphs so go ahead and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GB" dirty="0">
                <a:solidFill>
                  <a:srgbClr val="000000"/>
                </a:solidFill>
              </a:rPr>
              <a:t> and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en-GB" dirty="0">
                <a:solidFill>
                  <a:srgbClr val="000000"/>
                </a:solidFill>
              </a:rPr>
              <a:t> those packages </a:t>
            </a:r>
          </a:p>
          <a:p>
            <a:pPr lvl="0"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car 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package has a built in dataset called 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Soils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which </a:t>
            </a: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we will be using for the plot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075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Soil Dataset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E394E-7D29-404B-8D8B-01FEA6A85AD2}"/>
              </a:ext>
            </a:extLst>
          </p:cNvPr>
          <p:cNvSpPr/>
          <p:nvPr/>
        </p:nvSpPr>
        <p:spPr>
          <a:xfrm>
            <a:off x="1216075" y="2550348"/>
            <a:ext cx="9759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in the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Soils 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dataset and assign it to an 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called 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soil_df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FB4DF-B5DD-4C66-9CBD-FC777C6CC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"/>
          <a:stretch/>
        </p:blipFill>
        <p:spPr>
          <a:xfrm>
            <a:off x="3272314" y="3140551"/>
            <a:ext cx="5647372" cy="31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5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3D plot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E394E-7D29-404B-8D8B-01FEA6A85AD2}"/>
              </a:ext>
            </a:extLst>
          </p:cNvPr>
          <p:cNvSpPr/>
          <p:nvPr/>
        </p:nvSpPr>
        <p:spPr>
          <a:xfrm>
            <a:off x="1216075" y="2550348"/>
            <a:ext cx="97598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firstly need to assign 3 variables x – sodium content , y- soil pH,  and z – conductivity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Now we can create our 3D scatterplot: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9FB2A4-14B5-423E-9585-69E93533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18" y="5135671"/>
            <a:ext cx="2295525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33F998-2E9A-483B-A154-58769543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4" y="3428671"/>
            <a:ext cx="92297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83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EB1BBE7-7085-4695-9959-1C6CCFED10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30A9C-2461-4E82-B894-1ED9CD957D7A}"/>
              </a:ext>
            </a:extLst>
          </p:cNvPr>
          <p:cNvSpPr/>
          <p:nvPr/>
        </p:nvSpPr>
        <p:spPr>
          <a:xfrm>
            <a:off x="1505041" y="5496590"/>
            <a:ext cx="97598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 this is our output an interactive RGL device but it’s quite hard to read currently 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But we can see </a:t>
            </a:r>
            <a:r>
              <a:rPr lang="en-GB" dirty="0" err="1">
                <a:solidFill>
                  <a:srgbClr val="000000"/>
                </a:solidFill>
                <a:latin typeface="Century Gothic" panose="020B0502020202020204"/>
              </a:rPr>
              <a:t>theres</a:t>
            </a: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 an outlier that wouldn’t of been spotted in a 2D graph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000000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D9F07E4B-3AB8-4051-97B2-52EFEBC97E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2.35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902" y="170550"/>
            <a:ext cx="9307543" cy="49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4248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Customizing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EB1BBE7-7085-4695-9959-1C6CCFED10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24697" y="26887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30A9C-2461-4E82-B894-1ED9CD957D7A}"/>
              </a:ext>
            </a:extLst>
          </p:cNvPr>
          <p:cNvSpPr/>
          <p:nvPr/>
        </p:nvSpPr>
        <p:spPr>
          <a:xfrm>
            <a:off x="1485338" y="2841172"/>
            <a:ext cx="97598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 haven’t got any labels currently so add some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z labels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you plot: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scatter3d(x, y, z,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=“any name”,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=“any name”,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zlab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=“any name”)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Lets get rid of the surface plot currently interesting out graph 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plot3d(x, y, z, surface= FALSE)</a:t>
            </a:r>
          </a:p>
        </p:txBody>
      </p:sp>
    </p:spTree>
    <p:extLst>
      <p:ext uri="{BB962C8B-B14F-4D97-AF65-F5344CB8AC3E}">
        <p14:creationId xmlns:p14="http://schemas.microsoft.com/office/powerpoint/2010/main" val="3021245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EB1BBE7-7085-4695-9959-1C6CCFED10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24697" y="26887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30A9C-2461-4E82-B894-1ED9CD957D7A}"/>
              </a:ext>
            </a:extLst>
          </p:cNvPr>
          <p:cNvSpPr/>
          <p:nvPr/>
        </p:nvSpPr>
        <p:spPr>
          <a:xfrm>
            <a:off x="1622152" y="5380672"/>
            <a:ext cx="97598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Much better !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You can read the documentation here to find out more about 3D graphs with </a:t>
            </a:r>
            <a:r>
              <a:rPr lang="en-GB" dirty="0" err="1">
                <a:solidFill>
                  <a:srgbClr val="000000"/>
                </a:solidFill>
                <a:latin typeface="Century Gothic" panose="020B0502020202020204"/>
              </a:rPr>
              <a:t>rgl</a:t>
            </a:r>
            <a:r>
              <a:rPr lang="en-GB" dirty="0">
                <a:solidFill>
                  <a:srgbClr val="000000"/>
                </a:solidFill>
                <a:latin typeface="Century Gothic" panose="020B0502020202020204"/>
              </a:rPr>
              <a:t> :</a:t>
            </a: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  <a:hlinkClick r:id="rId5"/>
              </a:rPr>
              <a:t>https://cran.r-project.org/web/packages/plot3D/plot3D.pdf</a:t>
            </a: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581BDA9-CA4B-4C58-B6DC-47CC6B3D14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76.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9737" y="377822"/>
            <a:ext cx="8193138" cy="43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Saving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809999" y="2369591"/>
            <a:ext cx="111838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If you are working with large datasets or complex pipelines you often won't want to re-run your code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This can be avoided by saving a copy of a </a:t>
            </a:r>
            <a:r>
              <a:rPr lang="en-GB" dirty="0" err="1">
                <a:solidFill>
                  <a:srgbClr val="000000"/>
                </a:solidFill>
              </a:rPr>
              <a:t>dataframe</a:t>
            </a:r>
            <a:r>
              <a:rPr lang="en-GB" dirty="0">
                <a:solidFill>
                  <a:srgbClr val="000000"/>
                </a:solidFill>
              </a:rPr>
              <a:t> as a CSV file to be read in again when needed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We can do this using the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solidFill>
                  <a:srgbClr val="000000"/>
                </a:solidFill>
              </a:rPr>
              <a:t>function from </a:t>
            </a:r>
            <a:r>
              <a:rPr lang="en-GB" dirty="0"/>
              <a:t>readr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This takes two main arguments. 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GB" dirty="0">
                <a:solidFill>
                  <a:srgbClr val="000000"/>
                </a:solidFill>
              </a:rPr>
              <a:t>The first is the </a:t>
            </a:r>
            <a:r>
              <a:rPr lang="en-GB" dirty="0" err="1">
                <a:solidFill>
                  <a:srgbClr val="000000"/>
                </a:solidFill>
              </a:rPr>
              <a:t>dataframe</a:t>
            </a:r>
            <a:r>
              <a:rPr lang="en-GB" dirty="0">
                <a:solidFill>
                  <a:srgbClr val="000000"/>
                </a:solidFill>
              </a:rPr>
              <a:t> you wish to save 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GB" dirty="0">
                <a:solidFill>
                  <a:srgbClr val="000000"/>
                </a:solidFill>
              </a:rPr>
              <a:t>second is a path for where to save the file (e.g.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'data/my_data.csv’ </a:t>
            </a:r>
            <a:r>
              <a:rPr lang="en-GB" dirty="0">
                <a:solidFill>
                  <a:srgbClr val="000000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~By default, this will overwrite any existing file though you can specify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 = TRUE</a:t>
            </a:r>
            <a:r>
              <a:rPr lang="en-GB" dirty="0">
                <a:solidFill>
                  <a:srgbClr val="000000"/>
                </a:solidFill>
              </a:rPr>
              <a:t> to instead append the contents~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927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A904-64A6-4E10-9DC9-EB509DE97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268" y="1449147"/>
            <a:ext cx="10572000" cy="2971051"/>
          </a:xfrm>
        </p:spPr>
        <p:txBody>
          <a:bodyPr/>
          <a:lstStyle/>
          <a:p>
            <a:r>
              <a:rPr lang="en-GB" sz="8000" dirty="0"/>
              <a:t>Thank You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EA64-8F25-4A86-8F0F-57F03185D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489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Resources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1642013" y="2419426"/>
            <a:ext cx="93462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As stated in session one, there are many ways to access resources on the </a:t>
            </a:r>
            <a:r>
              <a:rPr lang="en-GB" dirty="0" err="1">
                <a:solidFill>
                  <a:srgbClr val="000000"/>
                </a:solidFill>
              </a:rPr>
              <a:t>tidyverse</a:t>
            </a:r>
            <a:r>
              <a:rPr lang="en-GB" dirty="0">
                <a:solidFill>
                  <a:srgbClr val="000000"/>
                </a:solidFill>
              </a:rPr>
              <a:t>: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Stack Overflow is a great resource 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Simply web-searching your problem followed by one of 'R', '</a:t>
            </a:r>
            <a:r>
              <a:rPr lang="en-GB" dirty="0" err="1">
                <a:solidFill>
                  <a:srgbClr val="000000"/>
                </a:solidFill>
              </a:rPr>
              <a:t>Tidyverse</a:t>
            </a:r>
            <a:r>
              <a:rPr lang="en-GB" dirty="0">
                <a:solidFill>
                  <a:srgbClr val="000000"/>
                </a:solidFill>
              </a:rPr>
              <a:t>', or the specific </a:t>
            </a:r>
            <a:r>
              <a:rPr lang="en-GB" dirty="0" err="1">
                <a:solidFill>
                  <a:srgbClr val="000000"/>
                </a:solidFill>
              </a:rPr>
              <a:t>tidyverse</a:t>
            </a:r>
            <a:r>
              <a:rPr lang="en-GB" dirty="0">
                <a:solidFill>
                  <a:srgbClr val="000000"/>
                </a:solidFill>
              </a:rPr>
              <a:t> package you are using will return you many helpful guides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The </a:t>
            </a:r>
            <a:r>
              <a:rPr lang="en-GB" dirty="0" err="1">
                <a:solidFill>
                  <a:srgbClr val="000000"/>
                </a:solidFill>
              </a:rPr>
              <a:t>tidyverse</a:t>
            </a:r>
            <a:r>
              <a:rPr lang="en-GB" dirty="0">
                <a:solidFill>
                  <a:srgbClr val="000000"/>
                </a:solidFill>
              </a:rPr>
              <a:t> has a website with help guides, tutorials, and full documentation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You can also check out the cheat sheets for each of the packages we're using, though these are quite in-depth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Best of luck!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49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825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Saving a figure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1078F-3A4D-4292-990B-BCAFDE64CCAB}"/>
              </a:ext>
            </a:extLst>
          </p:cNvPr>
          <p:cNvSpPr/>
          <p:nvPr/>
        </p:nvSpPr>
        <p:spPr>
          <a:xfrm>
            <a:off x="655016" y="2261103"/>
            <a:ext cx="1118388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Similarly, we can save plots using a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GB" dirty="0">
                <a:solidFill>
                  <a:srgbClr val="000000"/>
                </a:solidFill>
              </a:rPr>
              <a:t> function called </a:t>
            </a:r>
            <a:r>
              <a:rPr lang="en-GB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ggsave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>
              <a:defRPr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cs typeface="Courier New" panose="02070309020205020404" pitchFamily="49" charset="0"/>
              </a:rPr>
              <a:t>The plot we want to save otherwise it defaults to your last plot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specify a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name </a:t>
            </a:r>
            <a:r>
              <a:rPr lang="en-GB" dirty="0">
                <a:solidFill>
                  <a:srgbClr val="000000"/>
                </a:solidFill>
              </a:rPr>
              <a:t>as the first argument which will be combined with an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 path argument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For example, a file name of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'my_plot.png'</a:t>
            </a:r>
            <a:r>
              <a:rPr lang="en-GB" dirty="0">
                <a:solidFill>
                  <a:srgbClr val="000000"/>
                </a:solidFill>
              </a:rPr>
              <a:t> and a path of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'output' </a:t>
            </a:r>
            <a:r>
              <a:rPr lang="en-GB" dirty="0">
                <a:solidFill>
                  <a:srgbClr val="000000"/>
                </a:solidFill>
              </a:rPr>
              <a:t>will create a plot in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'output/my_plot.png’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There are additional parameters that you may want to specify: </a:t>
            </a:r>
          </a:p>
          <a:p>
            <a:pPr lvl="0">
              <a:defRPr/>
            </a:pPr>
            <a:endParaRPr lang="en-GB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GB" dirty="0">
                <a:solidFill>
                  <a:srgbClr val="000000"/>
                </a:solidFill>
              </a:rPr>
              <a:t>The most important parameters are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GB" dirty="0">
                <a:cs typeface="Courier New" panose="02070309020205020404" pitchFamily="49" charset="0"/>
              </a:rPr>
              <a:t>,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height</a:t>
            </a:r>
            <a:r>
              <a:rPr lang="en-GB" dirty="0">
                <a:solidFill>
                  <a:srgbClr val="000000"/>
                </a:solidFill>
              </a:rPr>
              <a:t>, and </a:t>
            </a:r>
            <a:r>
              <a:rPr lang="en-GB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dpi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168CF-98CD-4EE9-9B54-D281F913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45" y="4816904"/>
            <a:ext cx="7580799" cy="3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7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Exercises to try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6F1737-7747-4DF2-94E7-9C2B69D33050}"/>
              </a:ext>
            </a:extLst>
          </p:cNvPr>
          <p:cNvSpPr/>
          <p:nvPr/>
        </p:nvSpPr>
        <p:spPr>
          <a:xfrm>
            <a:off x="1620002" y="3043317"/>
            <a:ext cx="1057199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Write the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GB" sz="2000" dirty="0">
                <a:solidFill>
                  <a:srgbClr val="000000"/>
                </a:solidFill>
              </a:rPr>
              <a:t> of the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  <a:r>
              <a:rPr lang="en-GB" sz="2000" dirty="0">
                <a:solidFill>
                  <a:srgbClr val="000000"/>
                </a:solidFill>
              </a:rPr>
              <a:t> dataset to a CSV file called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‘iris.csv’</a:t>
            </a:r>
          </a:p>
          <a:p>
            <a:pPr marL="342900" lvl="0" indent="-342900">
              <a:buAutoNum type="arabicParenR"/>
            </a:pPr>
            <a:endParaRPr lang="en-GB" sz="20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GB" sz="20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0" indent="-342900">
              <a:buAutoNum type="arabicParenR"/>
            </a:pPr>
            <a:endParaRPr lang="en-GB" sz="2000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r>
              <a:rPr lang="en-GB" sz="2000" dirty="0">
                <a:solidFill>
                  <a:srgbClr val="000000"/>
                </a:solidFill>
              </a:rPr>
              <a:t>Now,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en-GB" sz="2000" dirty="0">
                <a:solidFill>
                  <a:srgbClr val="000000"/>
                </a:solidFill>
              </a:rPr>
              <a:t> the </a:t>
            </a:r>
            <a:r>
              <a:rPr lang="en-GB" sz="2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</a:t>
            </a:r>
            <a:r>
              <a:rPr lang="en-GB" sz="2000" dirty="0">
                <a:solidFill>
                  <a:srgbClr val="000000"/>
                </a:solidFill>
              </a:rPr>
              <a:t>of the same dataset to the same CSV file</a:t>
            </a: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marL="342900" lvl="0" indent="-342900">
              <a:buAutoNum type="arabicParenR"/>
            </a:pPr>
            <a:endParaRPr lang="en-GB" dirty="0">
              <a:solidFill>
                <a:srgbClr val="000000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2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Answers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9389D9E-FDE0-498C-961E-369D4A6D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166D367-05BE-490C-80A4-0FBEDA4E5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9799"/>
            <a:ext cx="65" cy="479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A222D-7837-4F84-92E0-E3126D145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11"/>
          <a:stretch/>
        </p:blipFill>
        <p:spPr>
          <a:xfrm>
            <a:off x="1233948" y="2523840"/>
            <a:ext cx="5988496" cy="436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57C31-CFDC-42AD-AA50-07C0BF1EC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89"/>
          <a:stretch/>
        </p:blipFill>
        <p:spPr>
          <a:xfrm>
            <a:off x="1233948" y="3041202"/>
            <a:ext cx="5640622" cy="57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0D7A7-5FA8-4E6A-82F8-0F94324C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355" y="3988179"/>
            <a:ext cx="5640622" cy="3103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F9907A-BEE4-4941-A7CB-B458D99FDED9}"/>
              </a:ext>
            </a:extLst>
          </p:cNvPr>
          <p:cNvSpPr txBox="1"/>
          <p:nvPr/>
        </p:nvSpPr>
        <p:spPr>
          <a:xfrm>
            <a:off x="559712" y="2403744"/>
            <a:ext cx="6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F0"/>
                </a:solidFill>
              </a:rPr>
              <a:t>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B19A2-2AEF-45F4-84D4-D8BD16621E33}"/>
              </a:ext>
            </a:extLst>
          </p:cNvPr>
          <p:cNvSpPr txBox="1"/>
          <p:nvPr/>
        </p:nvSpPr>
        <p:spPr>
          <a:xfrm>
            <a:off x="559711" y="3095726"/>
            <a:ext cx="6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F0"/>
                </a:solidFill>
              </a:rPr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1046554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3">
      <a:dk1>
        <a:sysClr val="windowText" lastClr="000000"/>
      </a:dk1>
      <a:lt1>
        <a:srgbClr val="000000"/>
      </a:lt1>
      <a:dk2>
        <a:srgbClr val="FFFFFF"/>
      </a:dk2>
      <a:lt2>
        <a:srgbClr val="FFFFFF"/>
      </a:lt2>
      <a:accent1>
        <a:srgbClr val="00B0F0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Custom 4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00B0F0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8F078FD696EC45B7F57AE964A2CA5B" ma:contentTypeVersion="13" ma:contentTypeDescription="Create a new document." ma:contentTypeScope="" ma:versionID="bdb976efa452c46412775252a908b1f0">
  <xsd:schema xmlns:xsd="http://www.w3.org/2001/XMLSchema" xmlns:xs="http://www.w3.org/2001/XMLSchema" xmlns:p="http://schemas.microsoft.com/office/2006/metadata/properties" xmlns:ns3="80a8ca01-d459-494f-ac9a-c3d48b7ea22c" xmlns:ns4="2f6ff716-fad7-48fb-bdab-cdb53aa7a51c" targetNamespace="http://schemas.microsoft.com/office/2006/metadata/properties" ma:root="true" ma:fieldsID="9dcd50fd5175c33cefd31fbebeb5cd7d" ns3:_="" ns4:_="">
    <xsd:import namespace="80a8ca01-d459-494f-ac9a-c3d48b7ea22c"/>
    <xsd:import namespace="2f6ff716-fad7-48fb-bdab-cdb53aa7a51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a8ca01-d459-494f-ac9a-c3d48b7ea2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ff716-fad7-48fb-bdab-cdb53aa7a5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E2946D-1741-49F4-9B6C-2E06471AA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6844BA-1572-4B7B-AEA0-469FB3D43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a8ca01-d459-494f-ac9a-c3d48b7ea22c"/>
    <ds:schemaRef ds:uri="2f6ff716-fad7-48fb-bdab-cdb53aa7a5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239C6B-B51C-4532-9A40-2D10C19FC935}">
  <ds:schemaRefs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2f6ff716-fad7-48fb-bdab-cdb53aa7a51c"/>
    <ds:schemaRef ds:uri="http://schemas.openxmlformats.org/package/2006/metadata/core-properties"/>
    <ds:schemaRef ds:uri="http://purl.org/dc/terms/"/>
    <ds:schemaRef ds:uri="80a8ca01-d459-494f-ac9a-c3d48b7ea2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5139</TotalTime>
  <Words>2521</Words>
  <Application>Microsoft Office PowerPoint</Application>
  <PresentationFormat>Widescreen</PresentationFormat>
  <Paragraphs>366</Paragraphs>
  <Slides>61</Slides>
  <Notes>61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Century Gothic</vt:lpstr>
      <vt:lpstr>Courier New</vt:lpstr>
      <vt:lpstr>Lato</vt:lpstr>
      <vt:lpstr>Wingdings 2</vt:lpstr>
      <vt:lpstr>Quotable</vt:lpstr>
      <vt:lpstr>1_Quotable</vt:lpstr>
      <vt:lpstr>Into the Tidyverse  Session 5a</vt:lpstr>
      <vt:lpstr>Filling in the missing pieces</vt:lpstr>
      <vt:lpstr>R Scripts </vt:lpstr>
      <vt:lpstr>Creating R scripts </vt:lpstr>
      <vt:lpstr>Saving Dataframes</vt:lpstr>
      <vt:lpstr>Saving a dataframe</vt:lpstr>
      <vt:lpstr>Saving a figure</vt:lpstr>
      <vt:lpstr>Exercises to try</vt:lpstr>
      <vt:lpstr>Answers</vt:lpstr>
      <vt:lpstr>Advanced Data Visualisation</vt:lpstr>
      <vt:lpstr>What is ‘Advanced’?</vt:lpstr>
      <vt:lpstr>Bar charts </vt:lpstr>
      <vt:lpstr>Bar chart </vt:lpstr>
      <vt:lpstr>Uses of different graph types </vt:lpstr>
      <vt:lpstr>Exercise to try</vt:lpstr>
      <vt:lpstr>Answer</vt:lpstr>
      <vt:lpstr>Stats </vt:lpstr>
      <vt:lpstr>Stats </vt:lpstr>
      <vt:lpstr>Overriding Stats</vt:lpstr>
      <vt:lpstr>Overriding the mappings </vt:lpstr>
      <vt:lpstr>Geometries </vt:lpstr>
      <vt:lpstr>Types of geometries </vt:lpstr>
      <vt:lpstr>Colouring </vt:lpstr>
      <vt:lpstr>Position settings </vt:lpstr>
      <vt:lpstr>Stacked Bars </vt:lpstr>
      <vt:lpstr>Position setting </vt:lpstr>
      <vt:lpstr>Position Identity </vt:lpstr>
      <vt:lpstr>Position Settngs in scatterplots </vt:lpstr>
      <vt:lpstr>Exercises to try</vt:lpstr>
      <vt:lpstr>Answers</vt:lpstr>
      <vt:lpstr>Answers</vt:lpstr>
      <vt:lpstr>Answers</vt:lpstr>
      <vt:lpstr>Next Time ….</vt:lpstr>
      <vt:lpstr>Into the Tidyverse  Session 5b</vt:lpstr>
      <vt:lpstr>Coordinate Systsems  </vt:lpstr>
      <vt:lpstr>Switching Axes</vt:lpstr>
      <vt:lpstr>Fixing the Axis ratio </vt:lpstr>
      <vt:lpstr>Polar Coordinates </vt:lpstr>
      <vt:lpstr>Pie Charts </vt:lpstr>
      <vt:lpstr>Exercises to try</vt:lpstr>
      <vt:lpstr>Answers</vt:lpstr>
      <vt:lpstr>Answers</vt:lpstr>
      <vt:lpstr>Themes </vt:lpstr>
      <vt:lpstr>Ggplot Themes</vt:lpstr>
      <vt:lpstr>Overriding default Themes</vt:lpstr>
      <vt:lpstr>Adjusting the individual components of a theme </vt:lpstr>
      <vt:lpstr>Exercises to try</vt:lpstr>
      <vt:lpstr>Answers</vt:lpstr>
      <vt:lpstr>Ggplot summary  </vt:lpstr>
      <vt:lpstr>All the layers </vt:lpstr>
      <vt:lpstr>Going further </vt:lpstr>
      <vt:lpstr>Ggplot extensions </vt:lpstr>
      <vt:lpstr>Bonus Questions </vt:lpstr>
      <vt:lpstr>Lets look at 3D graphs !</vt:lpstr>
      <vt:lpstr>Soil Dataset</vt:lpstr>
      <vt:lpstr>3D plot </vt:lpstr>
      <vt:lpstr>PowerPoint Presentation</vt:lpstr>
      <vt:lpstr>Customizing</vt:lpstr>
      <vt:lpstr>PowerPoint Presentation</vt:lpstr>
      <vt:lpstr>Thank You !</vt:lpstr>
      <vt:lpstr>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Into the Tidyverse  Session 5</dc:title>
  <dc:creator>Coates, Isabelle</dc:creator>
  <cp:lastModifiedBy>Coates, Isabelle</cp:lastModifiedBy>
  <cp:revision>6</cp:revision>
  <dcterms:created xsi:type="dcterms:W3CDTF">2021-02-10T14:31:05Z</dcterms:created>
  <dcterms:modified xsi:type="dcterms:W3CDTF">2021-03-05T11:21:11Z</dcterms:modified>
</cp:coreProperties>
</file>